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61"/>
  </p:notesMasterIdLst>
  <p:sldIdLst>
    <p:sldId id="256" r:id="rId3"/>
    <p:sldId id="257" r:id="rId4"/>
    <p:sldId id="312" r:id="rId5"/>
    <p:sldId id="313"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Lst>
  <p:sldSz cx="9144000" cy="5143500" type="screen16x9"/>
  <p:notesSz cx="6858000" cy="9144000"/>
  <p:embeddedFontLst>
    <p:embeddedFont>
      <p:font typeface="Alata" pitchFamily="2" charset="77"/>
      <p:regular r:id="rId62"/>
    </p:embeddedFont>
    <p:embeddedFont>
      <p:font typeface="Amatic SC" pitchFamily="2" charset="-79"/>
      <p:regular r:id="rId63"/>
      <p:bold r:id="rId64"/>
    </p:embeddedFont>
    <p:embeddedFont>
      <p:font typeface="Anaheim" panose="02000503000000000000" pitchFamily="2" charset="77"/>
      <p:regular r:id="rId65"/>
    </p:embeddedFont>
    <p:embeddedFont>
      <p:font typeface="Bebas Neue" panose="020B0606020202050201" pitchFamily="34" charset="77"/>
      <p:regular r:id="rId66"/>
    </p:embeddedFont>
    <p:embeddedFont>
      <p:font typeface="Calibri" panose="020F0502020204030204" pitchFamily="34" charset="0"/>
      <p:regular r:id="rId67"/>
      <p:bold r:id="rId68"/>
      <p:italic r:id="rId69"/>
      <p:boldItalic r:id="rId70"/>
    </p:embeddedFont>
    <p:embeddedFont>
      <p:font typeface="Cambria" panose="02040503050406030204" pitchFamily="18" charset="0"/>
      <p:regular r:id="rId71"/>
      <p:bold r:id="rId72"/>
      <p:italic r:id="rId73"/>
      <p:boldItalic r:id="rId74"/>
    </p:embeddedFont>
    <p:embeddedFont>
      <p:font typeface="Lexend Deca" pitchFamily="2" charset="77"/>
      <p:regular r:id="rId75"/>
      <p:bold r:id="rId76"/>
    </p:embeddedFont>
    <p:embeddedFont>
      <p:font typeface="Lexend Deca Light" pitchFamily="2" charset="77"/>
      <p:regular r:id="rId77"/>
      <p:bold r:id="rId78"/>
    </p:embeddedFont>
    <p:embeddedFont>
      <p:font typeface="Nunito Light" panose="020F0302020204030204" pitchFamily="34" charset="0"/>
      <p:regular r:id="rId79"/>
      <p:italic r:id="rId80"/>
    </p:embeddedFont>
    <p:embeddedFont>
      <p:font typeface="Proxima Nova" panose="02000506030000020004" pitchFamily="2" charset="0"/>
      <p:regular r:id="rId81"/>
      <p:bold r:id="rId82"/>
      <p:italic r:id="rId83"/>
      <p:boldItalic r:id="rId84"/>
    </p:embeddedFont>
    <p:embeddedFont>
      <p:font typeface="Proxima Nova Semibold" panose="02000506030000020004" pitchFamily="2" charset="0"/>
      <p:regular r:id="rId85"/>
      <p:bold r:id="rId86"/>
      <p:italic r:id="rId87"/>
      <p:boldItalic r:id="rId88"/>
    </p:embeddedFont>
    <p:embeddedFont>
      <p:font typeface="PT Sans" panose="020B0503020203020204" pitchFamily="34" charset="77"/>
      <p:regular r:id="rId89"/>
      <p:bold r:id="rId90"/>
      <p:italic r:id="rId91"/>
      <p:boldItalic r:id="rId92"/>
    </p:embeddedFont>
    <p:embeddedFont>
      <p:font typeface="Roboto Medium" panose="020F0502020204030204" pitchFamily="34" charset="0"/>
      <p:regular r:id="rId93"/>
      <p:bold r:id="rId94"/>
      <p:italic r:id="rId95"/>
      <p:boldItalic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854B9B2-633C-4222-A4F4-431BBF6360A4}">
  <a:tblStyle styleId="{0854B9B2-633C-4222-A4F4-431BBF6360A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DF350A9-FC92-43A5-AE9B-1CB2981249B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5"/>
    <p:restoredTop sz="94663"/>
  </p:normalViewPr>
  <p:slideViewPr>
    <p:cSldViewPr snapToGrid="0">
      <p:cViewPr>
        <p:scale>
          <a:sx n="155" d="100"/>
          <a:sy n="155" d="100"/>
        </p:scale>
        <p:origin x="-336"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font" Target="fonts/font2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3.xml"/><Relationship Id="rId90" Type="http://schemas.openxmlformats.org/officeDocument/2006/relationships/font" Target="fonts/font29.fntdata"/><Relationship Id="rId95" Type="http://schemas.openxmlformats.org/officeDocument/2006/relationships/font" Target="fonts/font34.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3.fntdata"/><Relationship Id="rId69" Type="http://schemas.openxmlformats.org/officeDocument/2006/relationships/font" Target="fonts/font8.fntdata"/><Relationship Id="rId80" Type="http://schemas.openxmlformats.org/officeDocument/2006/relationships/font" Target="fonts/font19.fntdata"/><Relationship Id="rId85"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font" Target="fonts/font27.fntdata"/><Relationship Id="rId91" Type="http://schemas.openxmlformats.org/officeDocument/2006/relationships/font" Target="fonts/font30.fntdata"/><Relationship Id="rId96" Type="http://schemas.openxmlformats.org/officeDocument/2006/relationships/font" Target="fonts/font3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font" Target="fonts/font25.fntdata"/><Relationship Id="rId94" Type="http://schemas.openxmlformats.org/officeDocument/2006/relationships/font" Target="fonts/font33.fntdata"/><Relationship Id="rId9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97"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0.fntdata"/><Relationship Id="rId92" Type="http://schemas.openxmlformats.org/officeDocument/2006/relationships/font" Target="fonts/font3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 Id="rId87" Type="http://schemas.openxmlformats.org/officeDocument/2006/relationships/font" Target="fonts/font26.fntdata"/><Relationship Id="rId61" Type="http://schemas.openxmlformats.org/officeDocument/2006/relationships/notesMaster" Target="notesMasters/notesMaster1.xml"/><Relationship Id="rId82" Type="http://schemas.openxmlformats.org/officeDocument/2006/relationships/font" Target="fonts/font2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6.fntdata"/><Relationship Id="rId100"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93" Type="http://schemas.openxmlformats.org/officeDocument/2006/relationships/font" Target="fonts/font32.fntdata"/><Relationship Id="rId98" Type="http://schemas.openxmlformats.org/officeDocument/2006/relationships/viewProps" Target="viewProps.xml"/></Relationships>
</file>

<file path=ppt/media/image1.png>
</file>

<file path=ppt/media/image10.jpg>
</file>

<file path=ppt/media/image11.png>
</file>

<file path=ppt/media/image12.png>
</file>

<file path=ppt/media/image13.jpg>
</file>

<file path=ppt/media/image14.png>
</file>

<file path=ppt/media/image15.jpg>
</file>

<file path=ppt/media/image16.png>
</file>

<file path=ppt/media/image17.jpg>
</file>

<file path=ppt/media/image18.jpg>
</file>

<file path=ppt/media/image19.jpg>
</file>

<file path=ppt/media/image2.jpg>
</file>

<file path=ppt/media/image20.pn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e122c60b65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e122c60b65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e122c60b65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e122c60b65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 name="Google Shape;714;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22d8ab5728c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22d8ab5728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e122c60b65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e122c60b65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818342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22d8ab5728c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22d8ab5728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g22d8ab5728c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 name="Google Shape;810;g22d8ab5728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22d8ab5728c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22d8ab5728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22d8ab5728c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22d8ab5728c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22d8ab5728c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22d8ab5728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22d8ab5728c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 name="Google Shape;898;g22d8ab5728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22d8ab5728c_0_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22d8ab5728c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1" name="Google Shape;1311;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 name="Google Shape;1317;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2d9761671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2d976167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22d8ab5728c_0_10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22d8ab5728c_0_1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7"/>
        <p:cNvGrpSpPr/>
        <p:nvPr/>
      </p:nvGrpSpPr>
      <p:grpSpPr>
        <a:xfrm>
          <a:off x="0" y="0"/>
          <a:ext cx="0" cy="0"/>
          <a:chOff x="0" y="0"/>
          <a:chExt cx="0" cy="0"/>
        </a:xfrm>
      </p:grpSpPr>
      <p:sp>
        <p:nvSpPr>
          <p:cNvPr id="1328" name="Google Shape;1328;g22d8ab5728c_0_10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 name="Google Shape;1329;g22d8ab5728c_0_10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3"/>
        <p:cNvGrpSpPr/>
        <p:nvPr/>
      </p:nvGrpSpPr>
      <p:grpSpPr>
        <a:xfrm>
          <a:off x="0" y="0"/>
          <a:ext cx="0" cy="0"/>
          <a:chOff x="0" y="0"/>
          <a:chExt cx="0" cy="0"/>
        </a:xfrm>
      </p:grpSpPr>
      <p:sp>
        <p:nvSpPr>
          <p:cNvPr id="1334" name="Google Shape;1334;g22d8ab5728c_0_10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5" name="Google Shape;1335;g22d8ab5728c_0_10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22d8ab5728c_0_1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22d8ab5728c_0_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1"/>
        <p:cNvGrpSpPr/>
        <p:nvPr/>
      </p:nvGrpSpPr>
      <p:grpSpPr>
        <a:xfrm>
          <a:off x="0" y="0"/>
          <a:ext cx="0" cy="0"/>
          <a:chOff x="0" y="0"/>
          <a:chExt cx="0" cy="0"/>
        </a:xfrm>
      </p:grpSpPr>
      <p:sp>
        <p:nvSpPr>
          <p:cNvPr id="1362" name="Google Shape;1362;g22d8ab5728c_0_1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3" name="Google Shape;1363;g22d8ab5728c_0_1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0"/>
        <p:cNvGrpSpPr/>
        <p:nvPr/>
      </p:nvGrpSpPr>
      <p:grpSpPr>
        <a:xfrm>
          <a:off x="0" y="0"/>
          <a:ext cx="0" cy="0"/>
          <a:chOff x="0" y="0"/>
          <a:chExt cx="0" cy="0"/>
        </a:xfrm>
      </p:grpSpPr>
      <p:sp>
        <p:nvSpPr>
          <p:cNvPr id="1701" name="Google Shape;1701;g22d8ab5728c_0_1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2" name="Google Shape;1702;g22d8ab5728c_0_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22d8ab5728c_0_36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22d8ab5728c_0_3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0"/>
        <p:cNvGrpSpPr/>
        <p:nvPr/>
      </p:nvGrpSpPr>
      <p:grpSpPr>
        <a:xfrm>
          <a:off x="0" y="0"/>
          <a:ext cx="0" cy="0"/>
          <a:chOff x="0" y="0"/>
          <a:chExt cx="0" cy="0"/>
        </a:xfrm>
      </p:grpSpPr>
      <p:sp>
        <p:nvSpPr>
          <p:cNvPr id="4321" name="Google Shape;4321;g22d8ab5728c_0_40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2" name="Google Shape;4322;g22d8ab5728c_0_40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0"/>
        <p:cNvGrpSpPr/>
        <p:nvPr/>
      </p:nvGrpSpPr>
      <p:grpSpPr>
        <a:xfrm>
          <a:off x="0" y="0"/>
          <a:ext cx="0" cy="0"/>
          <a:chOff x="0" y="0"/>
          <a:chExt cx="0" cy="0"/>
        </a:xfrm>
      </p:grpSpPr>
      <p:sp>
        <p:nvSpPr>
          <p:cNvPr id="4491" name="Google Shape;4491;g22d8ab5728c_0_4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2" name="Google Shape;4492;g22d8ab5728c_0_4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5"/>
        <p:cNvGrpSpPr/>
        <p:nvPr/>
      </p:nvGrpSpPr>
      <p:grpSpPr>
        <a:xfrm>
          <a:off x="0" y="0"/>
          <a:ext cx="0" cy="0"/>
          <a:chOff x="0" y="0"/>
          <a:chExt cx="0" cy="0"/>
        </a:xfrm>
      </p:grpSpPr>
      <p:sp>
        <p:nvSpPr>
          <p:cNvPr id="4896" name="Google Shape;4896;g22d8ab5728c_0_4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7" name="Google Shape;4897;g22d8ab5728c_0_4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54dda1946d_6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5"/>
        <p:cNvGrpSpPr/>
        <p:nvPr/>
      </p:nvGrpSpPr>
      <p:grpSpPr>
        <a:xfrm>
          <a:off x="0" y="0"/>
          <a:ext cx="0" cy="0"/>
          <a:chOff x="0" y="0"/>
          <a:chExt cx="0" cy="0"/>
        </a:xfrm>
      </p:grpSpPr>
      <p:sp>
        <p:nvSpPr>
          <p:cNvPr id="5276" name="Google Shape;5276;g22d8ab5728c_0_5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7" name="Google Shape;5277;g22d8ab5728c_0_5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1"/>
        <p:cNvGrpSpPr/>
        <p:nvPr/>
      </p:nvGrpSpPr>
      <p:grpSpPr>
        <a:xfrm>
          <a:off x="0" y="0"/>
          <a:ext cx="0" cy="0"/>
          <a:chOff x="0" y="0"/>
          <a:chExt cx="0" cy="0"/>
        </a:xfrm>
      </p:grpSpPr>
      <p:sp>
        <p:nvSpPr>
          <p:cNvPr id="5702" name="Google Shape;5702;g22d8ab5728c_0_5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3" name="Google Shape;5703;g22d8ab5728c_0_5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2"/>
        <p:cNvGrpSpPr/>
        <p:nvPr/>
      </p:nvGrpSpPr>
      <p:grpSpPr>
        <a:xfrm>
          <a:off x="0" y="0"/>
          <a:ext cx="0" cy="0"/>
          <a:chOff x="0" y="0"/>
          <a:chExt cx="0" cy="0"/>
        </a:xfrm>
      </p:grpSpPr>
      <p:sp>
        <p:nvSpPr>
          <p:cNvPr id="6063" name="Google Shape;6063;g22d8ab5728c_0_58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4" name="Google Shape;6064;g22d8ab5728c_0_58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2"/>
        <p:cNvGrpSpPr/>
        <p:nvPr/>
      </p:nvGrpSpPr>
      <p:grpSpPr>
        <a:xfrm>
          <a:off x="0" y="0"/>
          <a:ext cx="0" cy="0"/>
          <a:chOff x="0" y="0"/>
          <a:chExt cx="0" cy="0"/>
        </a:xfrm>
      </p:grpSpPr>
      <p:sp>
        <p:nvSpPr>
          <p:cNvPr id="6573" name="Google Shape;6573;g22d8ab5728c_0_6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4" name="Google Shape;6574;g22d8ab5728c_0_6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2"/>
        <p:cNvGrpSpPr/>
        <p:nvPr/>
      </p:nvGrpSpPr>
      <p:grpSpPr>
        <a:xfrm>
          <a:off x="0" y="0"/>
          <a:ext cx="0" cy="0"/>
          <a:chOff x="0" y="0"/>
          <a:chExt cx="0" cy="0"/>
        </a:xfrm>
      </p:grpSpPr>
      <p:sp>
        <p:nvSpPr>
          <p:cNvPr id="7193" name="Google Shape;7193;g22d8ab5728c_0_69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4" name="Google Shape;7194;g22d8ab5728c_0_69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6"/>
        <p:cNvGrpSpPr/>
        <p:nvPr/>
      </p:nvGrpSpPr>
      <p:grpSpPr>
        <a:xfrm>
          <a:off x="0" y="0"/>
          <a:ext cx="0" cy="0"/>
          <a:chOff x="0" y="0"/>
          <a:chExt cx="0" cy="0"/>
        </a:xfrm>
      </p:grpSpPr>
      <p:sp>
        <p:nvSpPr>
          <p:cNvPr id="7787" name="Google Shape;7787;g22d8ab5728c_0_75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8" name="Google Shape;7788;g22d8ab5728c_0_7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7"/>
        <p:cNvGrpSpPr/>
        <p:nvPr/>
      </p:nvGrpSpPr>
      <p:grpSpPr>
        <a:xfrm>
          <a:off x="0" y="0"/>
          <a:ext cx="0" cy="0"/>
          <a:chOff x="0" y="0"/>
          <a:chExt cx="0" cy="0"/>
        </a:xfrm>
      </p:grpSpPr>
      <p:sp>
        <p:nvSpPr>
          <p:cNvPr id="8108" name="Google Shape;8108;g22d8ab5728c_0_7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9" name="Google Shape;8109;g22d8ab5728c_0_7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5"/>
        <p:cNvGrpSpPr/>
        <p:nvPr/>
      </p:nvGrpSpPr>
      <p:grpSpPr>
        <a:xfrm>
          <a:off x="0" y="0"/>
          <a:ext cx="0" cy="0"/>
          <a:chOff x="0" y="0"/>
          <a:chExt cx="0" cy="0"/>
        </a:xfrm>
      </p:grpSpPr>
      <p:sp>
        <p:nvSpPr>
          <p:cNvPr id="8416" name="Google Shape;8416;g22d8ab5728c_0_97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7" name="Google Shape;8417;g22d8ab5728c_0_9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a:spLocks noGrp="1"/>
          </p:cNvSpPr>
          <p:nvPr>
            <p:ph type="pic" idx="2"/>
          </p:nvPr>
        </p:nvSpPr>
        <p:spPr>
          <a:xfrm>
            <a:off x="-50" y="100"/>
            <a:ext cx="9144000" cy="5143500"/>
          </a:xfrm>
          <a:prstGeom prst="rect">
            <a:avLst/>
          </a:prstGeom>
          <a:noFill/>
          <a:ln>
            <a:noFill/>
          </a:ln>
        </p:spPr>
      </p:sp>
      <p:sp>
        <p:nvSpPr>
          <p:cNvPr id="10" name="Google Shape;10;p2"/>
          <p:cNvSpPr txBox="1">
            <a:spLocks noGrp="1"/>
          </p:cNvSpPr>
          <p:nvPr>
            <p:ph type="ctrTitle"/>
          </p:nvPr>
        </p:nvSpPr>
        <p:spPr>
          <a:xfrm>
            <a:off x="713225" y="2061775"/>
            <a:ext cx="4879500" cy="1920600"/>
          </a:xfrm>
          <a:prstGeom prst="rect">
            <a:avLst/>
          </a:prstGeom>
          <a:noFill/>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982375"/>
            <a:ext cx="48795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1649550" y="2210775"/>
            <a:ext cx="5844900" cy="1699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a:spLocks noGrp="1"/>
          </p:cNvSpPr>
          <p:nvPr>
            <p:ph type="subTitle" idx="1"/>
          </p:nvPr>
        </p:nvSpPr>
        <p:spPr>
          <a:xfrm>
            <a:off x="1649550" y="4106900"/>
            <a:ext cx="58449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 name="Google Shape;52;p13"/>
          <p:cNvSpPr txBox="1">
            <a:spLocks noGrp="1"/>
          </p:cNvSpPr>
          <p:nvPr>
            <p:ph type="subTitle" idx="1"/>
          </p:nvPr>
        </p:nvSpPr>
        <p:spPr>
          <a:xfrm>
            <a:off x="720000" y="2266634"/>
            <a:ext cx="2345100" cy="56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3" name="Google Shape;53;p13"/>
          <p:cNvSpPr txBox="1">
            <a:spLocks noGrp="1"/>
          </p:cNvSpPr>
          <p:nvPr>
            <p:ph type="subTitle" idx="2"/>
          </p:nvPr>
        </p:nvSpPr>
        <p:spPr>
          <a:xfrm>
            <a:off x="720000" y="4042407"/>
            <a:ext cx="2345100" cy="56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4" name="Google Shape;54;p13"/>
          <p:cNvSpPr txBox="1">
            <a:spLocks noGrp="1"/>
          </p:cNvSpPr>
          <p:nvPr>
            <p:ph type="subTitle" idx="3"/>
          </p:nvPr>
        </p:nvSpPr>
        <p:spPr>
          <a:xfrm>
            <a:off x="3152504" y="4042378"/>
            <a:ext cx="2345100" cy="56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5" name="Google Shape;55;p13"/>
          <p:cNvSpPr txBox="1">
            <a:spLocks noGrp="1"/>
          </p:cNvSpPr>
          <p:nvPr>
            <p:ph type="subTitle" idx="4"/>
          </p:nvPr>
        </p:nvSpPr>
        <p:spPr>
          <a:xfrm>
            <a:off x="3152504" y="2294299"/>
            <a:ext cx="2345100" cy="56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6" name="Google Shape;56;p13"/>
          <p:cNvSpPr txBox="1">
            <a:spLocks noGrp="1"/>
          </p:cNvSpPr>
          <p:nvPr>
            <p:ph type="title" idx="5" hasCustomPrompt="1"/>
          </p:nvPr>
        </p:nvSpPr>
        <p:spPr>
          <a:xfrm>
            <a:off x="720000" y="1342754"/>
            <a:ext cx="701400" cy="553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title" idx="6" hasCustomPrompt="1"/>
          </p:nvPr>
        </p:nvSpPr>
        <p:spPr>
          <a:xfrm>
            <a:off x="3152504" y="3051447"/>
            <a:ext cx="701400" cy="561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title" idx="7" hasCustomPrompt="1"/>
          </p:nvPr>
        </p:nvSpPr>
        <p:spPr>
          <a:xfrm>
            <a:off x="720000" y="3051475"/>
            <a:ext cx="701400" cy="561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title" idx="8" hasCustomPrompt="1"/>
          </p:nvPr>
        </p:nvSpPr>
        <p:spPr>
          <a:xfrm>
            <a:off x="3152504" y="1342746"/>
            <a:ext cx="701400" cy="553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subTitle" idx="9"/>
          </p:nvPr>
        </p:nvSpPr>
        <p:spPr>
          <a:xfrm>
            <a:off x="720000" y="1952768"/>
            <a:ext cx="23451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1" name="Google Shape;61;p13"/>
          <p:cNvSpPr txBox="1">
            <a:spLocks noGrp="1"/>
          </p:cNvSpPr>
          <p:nvPr>
            <p:ph type="subTitle" idx="13"/>
          </p:nvPr>
        </p:nvSpPr>
        <p:spPr>
          <a:xfrm>
            <a:off x="720000" y="3724067"/>
            <a:ext cx="23451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 name="Google Shape;62;p13"/>
          <p:cNvSpPr txBox="1">
            <a:spLocks noGrp="1"/>
          </p:cNvSpPr>
          <p:nvPr>
            <p:ph type="subTitle" idx="14"/>
          </p:nvPr>
        </p:nvSpPr>
        <p:spPr>
          <a:xfrm>
            <a:off x="3152504" y="3724117"/>
            <a:ext cx="23451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 name="Google Shape;63;p13"/>
          <p:cNvSpPr txBox="1">
            <a:spLocks noGrp="1"/>
          </p:cNvSpPr>
          <p:nvPr>
            <p:ph type="subTitle" idx="15"/>
          </p:nvPr>
        </p:nvSpPr>
        <p:spPr>
          <a:xfrm>
            <a:off x="3152504" y="1976030"/>
            <a:ext cx="23451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4" name="Google Shape;64;p13"/>
          <p:cNvSpPr>
            <a:spLocks noGrp="1"/>
          </p:cNvSpPr>
          <p:nvPr>
            <p:ph type="pic" idx="16"/>
          </p:nvPr>
        </p:nvSpPr>
        <p:spPr>
          <a:xfrm>
            <a:off x="5971900" y="0"/>
            <a:ext cx="3172200" cy="5143500"/>
          </a:xfrm>
          <a:prstGeom prst="rect">
            <a:avLst/>
          </a:prstGeom>
          <a:noFill/>
          <a:ln>
            <a:noFill/>
          </a:ln>
        </p:spPr>
      </p:sp>
      <p:pic>
        <p:nvPicPr>
          <p:cNvPr id="65" name="Google Shape;65;p13"/>
          <p:cNvPicPr preferRelativeResize="0"/>
          <p:nvPr/>
        </p:nvPicPr>
        <p:blipFill>
          <a:blip r:embed="rId2">
            <a:alphaModFix/>
          </a:blip>
          <a:stretch>
            <a:fillRect/>
          </a:stretch>
        </p:blipFill>
        <p:spPr>
          <a:xfrm>
            <a:off x="236775" y="539500"/>
            <a:ext cx="265251" cy="265251"/>
          </a:xfrm>
          <a:prstGeom prst="rect">
            <a:avLst/>
          </a:prstGeom>
          <a:noFill/>
          <a:ln>
            <a:noFill/>
          </a:ln>
        </p:spPr>
      </p:pic>
      <p:cxnSp>
        <p:nvCxnSpPr>
          <p:cNvPr id="66" name="Google Shape;66;p13"/>
          <p:cNvCxnSpPr>
            <a:stCxn id="65" idx="2"/>
          </p:cNvCxnSpPr>
          <p:nvPr/>
        </p:nvCxnSpPr>
        <p:spPr>
          <a:xfrm>
            <a:off x="369400" y="804751"/>
            <a:ext cx="0" cy="4362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4406875" y="3489550"/>
            <a:ext cx="40239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500">
                <a:solidFill>
                  <a:schemeClr val="dk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9" name="Google Shape;69;p14"/>
          <p:cNvSpPr txBox="1">
            <a:spLocks noGrp="1"/>
          </p:cNvSpPr>
          <p:nvPr>
            <p:ph type="subTitle" idx="1"/>
          </p:nvPr>
        </p:nvSpPr>
        <p:spPr>
          <a:xfrm>
            <a:off x="4406875" y="539500"/>
            <a:ext cx="4023900" cy="294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720000" y="1491525"/>
            <a:ext cx="2947500" cy="20988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2" name="Google Shape;72;p15"/>
          <p:cNvSpPr txBox="1">
            <a:spLocks noGrp="1"/>
          </p:cNvSpPr>
          <p:nvPr>
            <p:ph type="subTitle" idx="1"/>
          </p:nvPr>
        </p:nvSpPr>
        <p:spPr>
          <a:xfrm>
            <a:off x="720000" y="3590300"/>
            <a:ext cx="2947500" cy="101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 name="Google Shape;73;p15"/>
          <p:cNvSpPr>
            <a:spLocks noGrp="1"/>
          </p:cNvSpPr>
          <p:nvPr>
            <p:ph type="pic" idx="2"/>
          </p:nvPr>
        </p:nvSpPr>
        <p:spPr>
          <a:xfrm>
            <a:off x="4539871" y="0"/>
            <a:ext cx="4604100" cy="51435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1166063" y="1988100"/>
            <a:ext cx="2898900" cy="1133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6" name="Google Shape;76;p16"/>
          <p:cNvSpPr txBox="1">
            <a:spLocks noGrp="1"/>
          </p:cNvSpPr>
          <p:nvPr>
            <p:ph type="subTitle" idx="1"/>
          </p:nvPr>
        </p:nvSpPr>
        <p:spPr>
          <a:xfrm>
            <a:off x="1166063" y="3121800"/>
            <a:ext cx="2898900" cy="101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77" name="Google Shape;77;p16"/>
          <p:cNvCxnSpPr>
            <a:endCxn id="78" idx="2"/>
          </p:cNvCxnSpPr>
          <p:nvPr/>
        </p:nvCxnSpPr>
        <p:spPr>
          <a:xfrm rot="10800000">
            <a:off x="978475" y="539500"/>
            <a:ext cx="8165100" cy="0"/>
          </a:xfrm>
          <a:prstGeom prst="straightConnector1">
            <a:avLst/>
          </a:prstGeom>
          <a:noFill/>
          <a:ln w="9525" cap="flat" cmpd="sng">
            <a:solidFill>
              <a:schemeClr val="dk1"/>
            </a:solidFill>
            <a:prstDash val="solid"/>
            <a:round/>
            <a:headEnd type="none" w="med" len="med"/>
            <a:tailEnd type="none" w="med" len="med"/>
          </a:ln>
        </p:spPr>
      </p:cxnSp>
      <p:pic>
        <p:nvPicPr>
          <p:cNvPr id="78" name="Google Shape;78;p16"/>
          <p:cNvPicPr preferRelativeResize="0"/>
          <p:nvPr/>
        </p:nvPicPr>
        <p:blipFill>
          <a:blip r:embed="rId2">
            <a:alphaModFix/>
          </a:blip>
          <a:stretch>
            <a:fillRect/>
          </a:stretch>
        </p:blipFill>
        <p:spPr>
          <a:xfrm rot="-5400000">
            <a:off x="713225" y="406875"/>
            <a:ext cx="265251" cy="265251"/>
          </a:xfrm>
          <a:prstGeom prst="rect">
            <a:avLst/>
          </a:prstGeom>
          <a:noFill/>
          <a:ln>
            <a:noFill/>
          </a:ln>
        </p:spPr>
      </p:pic>
      <p:pic>
        <p:nvPicPr>
          <p:cNvPr id="79" name="Google Shape;79;p16"/>
          <p:cNvPicPr preferRelativeResize="0"/>
          <p:nvPr/>
        </p:nvPicPr>
        <p:blipFill>
          <a:blip r:embed="rId2">
            <a:alphaModFix/>
          </a:blip>
          <a:stretch>
            <a:fillRect/>
          </a:stretch>
        </p:blipFill>
        <p:spPr>
          <a:xfrm rot="5400000">
            <a:off x="8165525" y="4471375"/>
            <a:ext cx="265251" cy="265251"/>
          </a:xfrm>
          <a:prstGeom prst="rect">
            <a:avLst/>
          </a:prstGeom>
          <a:noFill/>
          <a:ln>
            <a:noFill/>
          </a:ln>
        </p:spPr>
      </p:pic>
      <p:cxnSp>
        <p:nvCxnSpPr>
          <p:cNvPr id="80" name="Google Shape;80;p16"/>
          <p:cNvCxnSpPr>
            <a:stCxn id="79" idx="2"/>
          </p:cNvCxnSpPr>
          <p:nvPr/>
        </p:nvCxnSpPr>
        <p:spPr>
          <a:xfrm rot="10800000">
            <a:off x="1925" y="4604000"/>
            <a:ext cx="8163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1702163" y="1988100"/>
            <a:ext cx="2898900" cy="11661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7"/>
          <p:cNvSpPr txBox="1">
            <a:spLocks noGrp="1"/>
          </p:cNvSpPr>
          <p:nvPr>
            <p:ph type="subTitle" idx="1"/>
          </p:nvPr>
        </p:nvSpPr>
        <p:spPr>
          <a:xfrm>
            <a:off x="1702163" y="3154150"/>
            <a:ext cx="2898900" cy="98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84" name="Google Shape;84;p17"/>
          <p:cNvPicPr preferRelativeResize="0"/>
          <p:nvPr/>
        </p:nvPicPr>
        <p:blipFill>
          <a:blip r:embed="rId2">
            <a:alphaModFix/>
          </a:blip>
          <a:stretch>
            <a:fillRect/>
          </a:stretch>
        </p:blipFill>
        <p:spPr>
          <a:xfrm rot="10800000">
            <a:off x="8656950" y="4338750"/>
            <a:ext cx="265251" cy="265251"/>
          </a:xfrm>
          <a:prstGeom prst="rect">
            <a:avLst/>
          </a:prstGeom>
          <a:noFill/>
          <a:ln>
            <a:noFill/>
          </a:ln>
        </p:spPr>
      </p:pic>
      <p:cxnSp>
        <p:nvCxnSpPr>
          <p:cNvPr id="85" name="Google Shape;85;p17"/>
          <p:cNvCxnSpPr>
            <a:endCxn id="84" idx="2"/>
          </p:cNvCxnSpPr>
          <p:nvPr/>
        </p:nvCxnSpPr>
        <p:spPr>
          <a:xfrm>
            <a:off x="8789575" y="-150"/>
            <a:ext cx="0" cy="4338900"/>
          </a:xfrm>
          <a:prstGeom prst="straightConnector1">
            <a:avLst/>
          </a:prstGeom>
          <a:noFill/>
          <a:ln w="9525" cap="flat" cmpd="sng">
            <a:solidFill>
              <a:schemeClr val="dk1"/>
            </a:solidFill>
            <a:prstDash val="solid"/>
            <a:round/>
            <a:headEnd type="none" w="med" len="med"/>
            <a:tailEnd type="none" w="med" len="med"/>
          </a:ln>
        </p:spPr>
      </p:cxnSp>
      <p:pic>
        <p:nvPicPr>
          <p:cNvPr id="86" name="Google Shape;86;p17"/>
          <p:cNvPicPr preferRelativeResize="0"/>
          <p:nvPr/>
        </p:nvPicPr>
        <p:blipFill>
          <a:blip r:embed="rId2">
            <a:alphaModFix/>
          </a:blip>
          <a:stretch>
            <a:fillRect/>
          </a:stretch>
        </p:blipFill>
        <p:spPr>
          <a:xfrm>
            <a:off x="236775" y="539500"/>
            <a:ext cx="265251" cy="265251"/>
          </a:xfrm>
          <a:prstGeom prst="rect">
            <a:avLst/>
          </a:prstGeom>
          <a:noFill/>
          <a:ln>
            <a:noFill/>
          </a:ln>
        </p:spPr>
      </p:pic>
      <p:cxnSp>
        <p:nvCxnSpPr>
          <p:cNvPr id="87" name="Google Shape;87;p17"/>
          <p:cNvCxnSpPr>
            <a:stCxn id="86" idx="2"/>
          </p:cNvCxnSpPr>
          <p:nvPr/>
        </p:nvCxnSpPr>
        <p:spPr>
          <a:xfrm>
            <a:off x="369400" y="804751"/>
            <a:ext cx="0" cy="4362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4967775" y="1988100"/>
            <a:ext cx="2898900" cy="1133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0" name="Google Shape;90;p18"/>
          <p:cNvSpPr txBox="1">
            <a:spLocks noGrp="1"/>
          </p:cNvSpPr>
          <p:nvPr>
            <p:ph type="subTitle" idx="1"/>
          </p:nvPr>
        </p:nvSpPr>
        <p:spPr>
          <a:xfrm>
            <a:off x="4967925" y="3121800"/>
            <a:ext cx="2898900" cy="101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91" name="Google Shape;91;p18"/>
          <p:cNvCxnSpPr>
            <a:endCxn id="92" idx="2"/>
          </p:cNvCxnSpPr>
          <p:nvPr/>
        </p:nvCxnSpPr>
        <p:spPr>
          <a:xfrm>
            <a:off x="1925" y="539500"/>
            <a:ext cx="8165100" cy="0"/>
          </a:xfrm>
          <a:prstGeom prst="straightConnector1">
            <a:avLst/>
          </a:prstGeom>
          <a:noFill/>
          <a:ln w="9525" cap="flat" cmpd="sng">
            <a:solidFill>
              <a:schemeClr val="dk1"/>
            </a:solidFill>
            <a:prstDash val="solid"/>
            <a:round/>
            <a:headEnd type="none" w="med" len="med"/>
            <a:tailEnd type="none" w="med" len="med"/>
          </a:ln>
        </p:spPr>
      </p:cxnSp>
      <p:pic>
        <p:nvPicPr>
          <p:cNvPr id="92" name="Google Shape;92;p18"/>
          <p:cNvPicPr preferRelativeResize="0"/>
          <p:nvPr/>
        </p:nvPicPr>
        <p:blipFill>
          <a:blip r:embed="rId2">
            <a:alphaModFix/>
          </a:blip>
          <a:stretch>
            <a:fillRect/>
          </a:stretch>
        </p:blipFill>
        <p:spPr>
          <a:xfrm rot="5400000" flipH="1">
            <a:off x="8167025" y="406875"/>
            <a:ext cx="265251" cy="265251"/>
          </a:xfrm>
          <a:prstGeom prst="rect">
            <a:avLst/>
          </a:prstGeom>
          <a:noFill/>
          <a:ln>
            <a:noFill/>
          </a:ln>
        </p:spPr>
      </p:pic>
      <p:pic>
        <p:nvPicPr>
          <p:cNvPr id="93" name="Google Shape;93;p18"/>
          <p:cNvPicPr preferRelativeResize="0"/>
          <p:nvPr/>
        </p:nvPicPr>
        <p:blipFill>
          <a:blip r:embed="rId2">
            <a:alphaModFix/>
          </a:blip>
          <a:stretch>
            <a:fillRect/>
          </a:stretch>
        </p:blipFill>
        <p:spPr>
          <a:xfrm rot="-5400000" flipH="1">
            <a:off x="714725" y="4471375"/>
            <a:ext cx="265251" cy="265251"/>
          </a:xfrm>
          <a:prstGeom prst="rect">
            <a:avLst/>
          </a:prstGeom>
          <a:noFill/>
          <a:ln>
            <a:noFill/>
          </a:ln>
        </p:spPr>
      </p:pic>
      <p:cxnSp>
        <p:nvCxnSpPr>
          <p:cNvPr id="94" name="Google Shape;94;p18"/>
          <p:cNvCxnSpPr>
            <a:stCxn id="93" idx="2"/>
          </p:cNvCxnSpPr>
          <p:nvPr/>
        </p:nvCxnSpPr>
        <p:spPr>
          <a:xfrm>
            <a:off x="979975" y="4604000"/>
            <a:ext cx="8163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7" name="Google Shape;97;p19"/>
          <p:cNvSpPr txBox="1">
            <a:spLocks noGrp="1"/>
          </p:cNvSpPr>
          <p:nvPr>
            <p:ph type="subTitle" idx="1"/>
          </p:nvPr>
        </p:nvSpPr>
        <p:spPr>
          <a:xfrm>
            <a:off x="4923249" y="3133051"/>
            <a:ext cx="2505600" cy="12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9"/>
          <p:cNvSpPr txBox="1">
            <a:spLocks noGrp="1"/>
          </p:cNvSpPr>
          <p:nvPr>
            <p:ph type="subTitle" idx="2"/>
          </p:nvPr>
        </p:nvSpPr>
        <p:spPr>
          <a:xfrm>
            <a:off x="1715375" y="3133051"/>
            <a:ext cx="2505600" cy="12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9"/>
          <p:cNvSpPr txBox="1">
            <a:spLocks noGrp="1"/>
          </p:cNvSpPr>
          <p:nvPr>
            <p:ph type="subTitle" idx="3"/>
          </p:nvPr>
        </p:nvSpPr>
        <p:spPr>
          <a:xfrm>
            <a:off x="1715375" y="2645425"/>
            <a:ext cx="25056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0" name="Google Shape;100;p19"/>
          <p:cNvSpPr txBox="1">
            <a:spLocks noGrp="1"/>
          </p:cNvSpPr>
          <p:nvPr>
            <p:ph type="subTitle" idx="4"/>
          </p:nvPr>
        </p:nvSpPr>
        <p:spPr>
          <a:xfrm>
            <a:off x="4923250" y="2645425"/>
            <a:ext cx="25056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01" name="Google Shape;101;p19"/>
          <p:cNvPicPr preferRelativeResize="0"/>
          <p:nvPr/>
        </p:nvPicPr>
        <p:blipFill>
          <a:blip r:embed="rId2">
            <a:alphaModFix/>
          </a:blip>
          <a:stretch>
            <a:fillRect/>
          </a:stretch>
        </p:blipFill>
        <p:spPr>
          <a:xfrm>
            <a:off x="236775" y="539500"/>
            <a:ext cx="265251" cy="265251"/>
          </a:xfrm>
          <a:prstGeom prst="rect">
            <a:avLst/>
          </a:prstGeom>
          <a:noFill/>
          <a:ln>
            <a:noFill/>
          </a:ln>
        </p:spPr>
      </p:pic>
      <p:cxnSp>
        <p:nvCxnSpPr>
          <p:cNvPr id="102" name="Google Shape;102;p19"/>
          <p:cNvCxnSpPr>
            <a:stCxn id="101" idx="2"/>
          </p:cNvCxnSpPr>
          <p:nvPr/>
        </p:nvCxnSpPr>
        <p:spPr>
          <a:xfrm>
            <a:off x="369400" y="804751"/>
            <a:ext cx="0" cy="4362000"/>
          </a:xfrm>
          <a:prstGeom prst="straightConnector1">
            <a:avLst/>
          </a:prstGeom>
          <a:noFill/>
          <a:ln w="9525" cap="flat" cmpd="sng">
            <a:solidFill>
              <a:schemeClr val="dk1"/>
            </a:solidFill>
            <a:prstDash val="solid"/>
            <a:round/>
            <a:headEnd type="none" w="med" len="med"/>
            <a:tailEnd type="none" w="med" len="med"/>
          </a:ln>
        </p:spPr>
      </p:cxnSp>
      <p:pic>
        <p:nvPicPr>
          <p:cNvPr id="103" name="Google Shape;103;p19"/>
          <p:cNvPicPr preferRelativeResize="0"/>
          <p:nvPr/>
        </p:nvPicPr>
        <p:blipFill>
          <a:blip r:embed="rId2">
            <a:alphaModFix/>
          </a:blip>
          <a:stretch>
            <a:fillRect/>
          </a:stretch>
        </p:blipFill>
        <p:spPr>
          <a:xfrm rot="10800000">
            <a:off x="8656950" y="4338750"/>
            <a:ext cx="265251" cy="265251"/>
          </a:xfrm>
          <a:prstGeom prst="rect">
            <a:avLst/>
          </a:prstGeom>
          <a:noFill/>
          <a:ln>
            <a:noFill/>
          </a:ln>
        </p:spPr>
      </p:pic>
      <p:cxnSp>
        <p:nvCxnSpPr>
          <p:cNvPr id="104" name="Google Shape;104;p19"/>
          <p:cNvCxnSpPr>
            <a:endCxn id="103" idx="2"/>
          </p:cNvCxnSpPr>
          <p:nvPr/>
        </p:nvCxnSpPr>
        <p:spPr>
          <a:xfrm>
            <a:off x="8789575" y="-150"/>
            <a:ext cx="0" cy="43389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05"/>
        <p:cNvGrpSpPr/>
        <p:nvPr/>
      </p:nvGrpSpPr>
      <p:grpSpPr>
        <a:xfrm>
          <a:off x="0" y="0"/>
          <a:ext cx="0" cy="0"/>
          <a:chOff x="0" y="0"/>
          <a:chExt cx="0" cy="0"/>
        </a:xfrm>
      </p:grpSpPr>
      <p:sp>
        <p:nvSpPr>
          <p:cNvPr id="106" name="Google Shape;10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7" name="Google Shape;107;p20"/>
          <p:cNvSpPr txBox="1">
            <a:spLocks noGrp="1"/>
          </p:cNvSpPr>
          <p:nvPr>
            <p:ph type="subTitle" idx="1"/>
          </p:nvPr>
        </p:nvSpPr>
        <p:spPr>
          <a:xfrm>
            <a:off x="4298852" y="1444025"/>
            <a:ext cx="3316200" cy="266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20"/>
          <p:cNvSpPr txBox="1">
            <a:spLocks noGrp="1"/>
          </p:cNvSpPr>
          <p:nvPr>
            <p:ph type="subTitle" idx="2"/>
          </p:nvPr>
        </p:nvSpPr>
        <p:spPr>
          <a:xfrm>
            <a:off x="720000" y="1444025"/>
            <a:ext cx="3316200" cy="266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09" name="Google Shape;109;p20"/>
          <p:cNvPicPr preferRelativeResize="0"/>
          <p:nvPr/>
        </p:nvPicPr>
        <p:blipFill>
          <a:blip r:embed="rId2">
            <a:alphaModFix/>
          </a:blip>
          <a:stretch>
            <a:fillRect/>
          </a:stretch>
        </p:blipFill>
        <p:spPr>
          <a:xfrm rot="5400000">
            <a:off x="8158750" y="4471375"/>
            <a:ext cx="265251" cy="265251"/>
          </a:xfrm>
          <a:prstGeom prst="rect">
            <a:avLst/>
          </a:prstGeom>
          <a:noFill/>
          <a:ln>
            <a:noFill/>
          </a:ln>
        </p:spPr>
      </p:pic>
      <p:cxnSp>
        <p:nvCxnSpPr>
          <p:cNvPr id="110" name="Google Shape;110;p20"/>
          <p:cNvCxnSpPr>
            <a:endCxn id="109" idx="2"/>
          </p:cNvCxnSpPr>
          <p:nvPr/>
        </p:nvCxnSpPr>
        <p:spPr>
          <a:xfrm>
            <a:off x="11650" y="4604000"/>
            <a:ext cx="81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048675" y="2574200"/>
            <a:ext cx="4382100" cy="16548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5568025" y="1326225"/>
            <a:ext cx="1343400" cy="103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3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 name="Google Shape;15;p3"/>
          <p:cNvSpPr txBox="1">
            <a:spLocks noGrp="1"/>
          </p:cNvSpPr>
          <p:nvPr>
            <p:ph type="subTitle" idx="1"/>
          </p:nvPr>
        </p:nvSpPr>
        <p:spPr>
          <a:xfrm>
            <a:off x="4048675" y="4229000"/>
            <a:ext cx="43821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 name="Google Shape;16;p3"/>
          <p:cNvSpPr>
            <a:spLocks noGrp="1"/>
          </p:cNvSpPr>
          <p:nvPr>
            <p:ph type="pic" idx="3"/>
          </p:nvPr>
        </p:nvSpPr>
        <p:spPr>
          <a:xfrm>
            <a:off x="0" y="0"/>
            <a:ext cx="3307800" cy="51435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11"/>
        <p:cNvGrpSpPr/>
        <p:nvPr/>
      </p:nvGrpSpPr>
      <p:grpSpPr>
        <a:xfrm>
          <a:off x="0" y="0"/>
          <a:ext cx="0" cy="0"/>
          <a:chOff x="0" y="0"/>
          <a:chExt cx="0" cy="0"/>
        </a:xfrm>
      </p:grpSpPr>
      <p:sp>
        <p:nvSpPr>
          <p:cNvPr id="112" name="Google Shape;11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3" name="Google Shape;113;p21"/>
          <p:cNvSpPr txBox="1">
            <a:spLocks noGrp="1"/>
          </p:cNvSpPr>
          <p:nvPr>
            <p:ph type="subTitle" idx="1"/>
          </p:nvPr>
        </p:nvSpPr>
        <p:spPr>
          <a:xfrm>
            <a:off x="720001" y="3017801"/>
            <a:ext cx="23388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4" name="Google Shape;114;p21"/>
          <p:cNvSpPr txBox="1">
            <a:spLocks noGrp="1"/>
          </p:cNvSpPr>
          <p:nvPr>
            <p:ph type="subTitle" idx="2"/>
          </p:nvPr>
        </p:nvSpPr>
        <p:spPr>
          <a:xfrm>
            <a:off x="3402596" y="3017801"/>
            <a:ext cx="23388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5" name="Google Shape;115;p21"/>
          <p:cNvSpPr txBox="1">
            <a:spLocks noGrp="1"/>
          </p:cNvSpPr>
          <p:nvPr>
            <p:ph type="subTitle" idx="3"/>
          </p:nvPr>
        </p:nvSpPr>
        <p:spPr>
          <a:xfrm>
            <a:off x="6085198" y="3017801"/>
            <a:ext cx="23388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6" name="Google Shape;116;p21"/>
          <p:cNvSpPr txBox="1">
            <a:spLocks noGrp="1"/>
          </p:cNvSpPr>
          <p:nvPr>
            <p:ph type="subTitle" idx="4"/>
          </p:nvPr>
        </p:nvSpPr>
        <p:spPr>
          <a:xfrm>
            <a:off x="720000" y="2563225"/>
            <a:ext cx="23388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7" name="Google Shape;117;p21"/>
          <p:cNvSpPr txBox="1">
            <a:spLocks noGrp="1"/>
          </p:cNvSpPr>
          <p:nvPr>
            <p:ph type="subTitle" idx="5"/>
          </p:nvPr>
        </p:nvSpPr>
        <p:spPr>
          <a:xfrm>
            <a:off x="3402600" y="2563225"/>
            <a:ext cx="23388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 name="Google Shape;118;p21"/>
          <p:cNvSpPr txBox="1">
            <a:spLocks noGrp="1"/>
          </p:cNvSpPr>
          <p:nvPr>
            <p:ph type="subTitle" idx="6"/>
          </p:nvPr>
        </p:nvSpPr>
        <p:spPr>
          <a:xfrm>
            <a:off x="6085199" y="2563225"/>
            <a:ext cx="23388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19" name="Google Shape;119;p21"/>
          <p:cNvPicPr preferRelativeResize="0"/>
          <p:nvPr/>
        </p:nvPicPr>
        <p:blipFill>
          <a:blip r:embed="rId2">
            <a:alphaModFix/>
          </a:blip>
          <a:stretch>
            <a:fillRect/>
          </a:stretch>
        </p:blipFill>
        <p:spPr>
          <a:xfrm rot="5400000">
            <a:off x="8158750" y="4471375"/>
            <a:ext cx="265251" cy="265251"/>
          </a:xfrm>
          <a:prstGeom prst="rect">
            <a:avLst/>
          </a:prstGeom>
          <a:noFill/>
          <a:ln>
            <a:noFill/>
          </a:ln>
        </p:spPr>
      </p:pic>
      <p:cxnSp>
        <p:nvCxnSpPr>
          <p:cNvPr id="120" name="Google Shape;120;p21"/>
          <p:cNvCxnSpPr>
            <a:endCxn id="119" idx="2"/>
          </p:cNvCxnSpPr>
          <p:nvPr/>
        </p:nvCxnSpPr>
        <p:spPr>
          <a:xfrm>
            <a:off x="11650" y="4604000"/>
            <a:ext cx="81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3" name="Google Shape;123;p22"/>
          <p:cNvSpPr txBox="1">
            <a:spLocks noGrp="1"/>
          </p:cNvSpPr>
          <p:nvPr>
            <p:ph type="subTitle" idx="1"/>
          </p:nvPr>
        </p:nvSpPr>
        <p:spPr>
          <a:xfrm>
            <a:off x="1481700" y="1971400"/>
            <a:ext cx="2016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4" name="Google Shape;124;p22"/>
          <p:cNvSpPr txBox="1">
            <a:spLocks noGrp="1"/>
          </p:cNvSpPr>
          <p:nvPr>
            <p:ph type="subTitle" idx="2"/>
          </p:nvPr>
        </p:nvSpPr>
        <p:spPr>
          <a:xfrm>
            <a:off x="4752428" y="1971400"/>
            <a:ext cx="2016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5" name="Google Shape;125;p22"/>
          <p:cNvSpPr txBox="1">
            <a:spLocks noGrp="1"/>
          </p:cNvSpPr>
          <p:nvPr>
            <p:ph type="subTitle" idx="3"/>
          </p:nvPr>
        </p:nvSpPr>
        <p:spPr>
          <a:xfrm>
            <a:off x="1481700" y="3589525"/>
            <a:ext cx="2016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6" name="Google Shape;126;p22"/>
          <p:cNvSpPr txBox="1">
            <a:spLocks noGrp="1"/>
          </p:cNvSpPr>
          <p:nvPr>
            <p:ph type="subTitle" idx="4"/>
          </p:nvPr>
        </p:nvSpPr>
        <p:spPr>
          <a:xfrm>
            <a:off x="4752428" y="3589525"/>
            <a:ext cx="2016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7" name="Google Shape;127;p22"/>
          <p:cNvSpPr txBox="1">
            <a:spLocks noGrp="1"/>
          </p:cNvSpPr>
          <p:nvPr>
            <p:ph type="subTitle" idx="5"/>
          </p:nvPr>
        </p:nvSpPr>
        <p:spPr>
          <a:xfrm>
            <a:off x="1481700" y="1559550"/>
            <a:ext cx="2016600" cy="50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8" name="Google Shape;128;p22"/>
          <p:cNvSpPr txBox="1">
            <a:spLocks noGrp="1"/>
          </p:cNvSpPr>
          <p:nvPr>
            <p:ph type="subTitle" idx="6"/>
          </p:nvPr>
        </p:nvSpPr>
        <p:spPr>
          <a:xfrm>
            <a:off x="1481700" y="3177600"/>
            <a:ext cx="2016600" cy="50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9" name="Google Shape;129;p22"/>
          <p:cNvSpPr txBox="1">
            <a:spLocks noGrp="1"/>
          </p:cNvSpPr>
          <p:nvPr>
            <p:ph type="subTitle" idx="7"/>
          </p:nvPr>
        </p:nvSpPr>
        <p:spPr>
          <a:xfrm>
            <a:off x="4752424" y="1559550"/>
            <a:ext cx="2016600" cy="50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0" name="Google Shape;130;p22"/>
          <p:cNvSpPr txBox="1">
            <a:spLocks noGrp="1"/>
          </p:cNvSpPr>
          <p:nvPr>
            <p:ph type="subTitle" idx="8"/>
          </p:nvPr>
        </p:nvSpPr>
        <p:spPr>
          <a:xfrm>
            <a:off x="4752424" y="3177600"/>
            <a:ext cx="2016600" cy="50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31" name="Google Shape;131;p22"/>
          <p:cNvPicPr preferRelativeResize="0"/>
          <p:nvPr/>
        </p:nvPicPr>
        <p:blipFill>
          <a:blip r:embed="rId2">
            <a:alphaModFix/>
          </a:blip>
          <a:stretch>
            <a:fillRect/>
          </a:stretch>
        </p:blipFill>
        <p:spPr>
          <a:xfrm>
            <a:off x="8656950" y="539500"/>
            <a:ext cx="265251" cy="265251"/>
          </a:xfrm>
          <a:prstGeom prst="rect">
            <a:avLst/>
          </a:prstGeom>
          <a:noFill/>
          <a:ln>
            <a:noFill/>
          </a:ln>
        </p:spPr>
      </p:pic>
      <p:cxnSp>
        <p:nvCxnSpPr>
          <p:cNvPr id="132" name="Google Shape;132;p22"/>
          <p:cNvCxnSpPr>
            <a:stCxn id="131" idx="2"/>
          </p:cNvCxnSpPr>
          <p:nvPr/>
        </p:nvCxnSpPr>
        <p:spPr>
          <a:xfrm>
            <a:off x="8789575" y="804751"/>
            <a:ext cx="0" cy="4362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33"/>
        <p:cNvGrpSpPr/>
        <p:nvPr/>
      </p:nvGrpSpPr>
      <p:grpSpPr>
        <a:xfrm>
          <a:off x="0" y="0"/>
          <a:ext cx="0" cy="0"/>
          <a:chOff x="0" y="0"/>
          <a:chExt cx="0" cy="0"/>
        </a:xfrm>
      </p:grpSpPr>
      <p:sp>
        <p:nvSpPr>
          <p:cNvPr id="134" name="Google Shape;134;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5" name="Google Shape;135;p23"/>
          <p:cNvSpPr txBox="1">
            <a:spLocks noGrp="1"/>
          </p:cNvSpPr>
          <p:nvPr>
            <p:ph type="subTitle" idx="1"/>
          </p:nvPr>
        </p:nvSpPr>
        <p:spPr>
          <a:xfrm>
            <a:off x="714886" y="1906316"/>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6" name="Google Shape;136;p23"/>
          <p:cNvSpPr txBox="1">
            <a:spLocks noGrp="1"/>
          </p:cNvSpPr>
          <p:nvPr>
            <p:ph type="subTitle" idx="2"/>
          </p:nvPr>
        </p:nvSpPr>
        <p:spPr>
          <a:xfrm>
            <a:off x="3477686" y="1906316"/>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7" name="Google Shape;137;p23"/>
          <p:cNvSpPr txBox="1">
            <a:spLocks noGrp="1"/>
          </p:cNvSpPr>
          <p:nvPr>
            <p:ph type="subTitle" idx="3"/>
          </p:nvPr>
        </p:nvSpPr>
        <p:spPr>
          <a:xfrm>
            <a:off x="714886" y="3492100"/>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8" name="Google Shape;138;p23"/>
          <p:cNvSpPr txBox="1">
            <a:spLocks noGrp="1"/>
          </p:cNvSpPr>
          <p:nvPr>
            <p:ph type="subTitle" idx="4"/>
          </p:nvPr>
        </p:nvSpPr>
        <p:spPr>
          <a:xfrm>
            <a:off x="3477686" y="3492100"/>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9" name="Google Shape;139;p23"/>
          <p:cNvSpPr txBox="1">
            <a:spLocks noGrp="1"/>
          </p:cNvSpPr>
          <p:nvPr>
            <p:ph type="subTitle" idx="5"/>
          </p:nvPr>
        </p:nvSpPr>
        <p:spPr>
          <a:xfrm>
            <a:off x="6241836" y="1906316"/>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0" name="Google Shape;140;p23"/>
          <p:cNvSpPr txBox="1">
            <a:spLocks noGrp="1"/>
          </p:cNvSpPr>
          <p:nvPr>
            <p:ph type="subTitle" idx="6"/>
          </p:nvPr>
        </p:nvSpPr>
        <p:spPr>
          <a:xfrm>
            <a:off x="6241836" y="3492100"/>
            <a:ext cx="21876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1" name="Google Shape;141;p23"/>
          <p:cNvSpPr txBox="1">
            <a:spLocks noGrp="1"/>
          </p:cNvSpPr>
          <p:nvPr>
            <p:ph type="subTitle" idx="7"/>
          </p:nvPr>
        </p:nvSpPr>
        <p:spPr>
          <a:xfrm>
            <a:off x="713225" y="1644825"/>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2" name="Google Shape;142;p23"/>
          <p:cNvSpPr txBox="1">
            <a:spLocks noGrp="1"/>
          </p:cNvSpPr>
          <p:nvPr>
            <p:ph type="subTitle" idx="8"/>
          </p:nvPr>
        </p:nvSpPr>
        <p:spPr>
          <a:xfrm>
            <a:off x="3476025" y="1644825"/>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3" name="Google Shape;143;p23"/>
          <p:cNvSpPr txBox="1">
            <a:spLocks noGrp="1"/>
          </p:cNvSpPr>
          <p:nvPr>
            <p:ph type="subTitle" idx="9"/>
          </p:nvPr>
        </p:nvSpPr>
        <p:spPr>
          <a:xfrm>
            <a:off x="6240175" y="1644825"/>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4" name="Google Shape;144;p23"/>
          <p:cNvSpPr txBox="1">
            <a:spLocks noGrp="1"/>
          </p:cNvSpPr>
          <p:nvPr>
            <p:ph type="subTitle" idx="13"/>
          </p:nvPr>
        </p:nvSpPr>
        <p:spPr>
          <a:xfrm>
            <a:off x="713225" y="3229471"/>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5" name="Google Shape;145;p23"/>
          <p:cNvSpPr txBox="1">
            <a:spLocks noGrp="1"/>
          </p:cNvSpPr>
          <p:nvPr>
            <p:ph type="subTitle" idx="14"/>
          </p:nvPr>
        </p:nvSpPr>
        <p:spPr>
          <a:xfrm>
            <a:off x="3476025" y="3229471"/>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6" name="Google Shape;146;p23"/>
          <p:cNvSpPr txBox="1">
            <a:spLocks noGrp="1"/>
          </p:cNvSpPr>
          <p:nvPr>
            <p:ph type="subTitle" idx="15"/>
          </p:nvPr>
        </p:nvSpPr>
        <p:spPr>
          <a:xfrm>
            <a:off x="6240175" y="3229471"/>
            <a:ext cx="21906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147" name="Google Shape;147;p23"/>
          <p:cNvCxnSpPr>
            <a:endCxn id="148" idx="2"/>
          </p:cNvCxnSpPr>
          <p:nvPr/>
        </p:nvCxnSpPr>
        <p:spPr>
          <a:xfrm rot="10800000">
            <a:off x="978475" y="4604000"/>
            <a:ext cx="8165100" cy="0"/>
          </a:xfrm>
          <a:prstGeom prst="straightConnector1">
            <a:avLst/>
          </a:prstGeom>
          <a:noFill/>
          <a:ln w="9525" cap="flat" cmpd="sng">
            <a:solidFill>
              <a:schemeClr val="dk1"/>
            </a:solidFill>
            <a:prstDash val="solid"/>
            <a:round/>
            <a:headEnd type="none" w="med" len="med"/>
            <a:tailEnd type="none" w="med" len="med"/>
          </a:ln>
        </p:spPr>
      </p:cxnSp>
      <p:pic>
        <p:nvPicPr>
          <p:cNvPr id="148" name="Google Shape;148;p23"/>
          <p:cNvPicPr preferRelativeResize="0"/>
          <p:nvPr/>
        </p:nvPicPr>
        <p:blipFill>
          <a:blip r:embed="rId2">
            <a:alphaModFix/>
          </a:blip>
          <a:stretch>
            <a:fillRect/>
          </a:stretch>
        </p:blipFill>
        <p:spPr>
          <a:xfrm rot="-5400000">
            <a:off x="713225" y="4471375"/>
            <a:ext cx="265251" cy="26525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ive columns ">
  <p:cSld name="CUSTOM_7_1">
    <p:spTree>
      <p:nvGrpSpPr>
        <p:cNvPr id="1" name="Shape 149"/>
        <p:cNvGrpSpPr/>
        <p:nvPr/>
      </p:nvGrpSpPr>
      <p:grpSpPr>
        <a:xfrm>
          <a:off x="0" y="0"/>
          <a:ext cx="0" cy="0"/>
          <a:chOff x="0" y="0"/>
          <a:chExt cx="0" cy="0"/>
        </a:xfrm>
      </p:grpSpPr>
      <p:sp>
        <p:nvSpPr>
          <p:cNvPr id="150" name="Google Shape;150;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1" name="Google Shape;151;p24"/>
          <p:cNvSpPr txBox="1">
            <a:spLocks noGrp="1"/>
          </p:cNvSpPr>
          <p:nvPr>
            <p:ph type="subTitle" idx="1"/>
          </p:nvPr>
        </p:nvSpPr>
        <p:spPr>
          <a:xfrm>
            <a:off x="2285187" y="2239126"/>
            <a:ext cx="2038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2" name="Google Shape;152;p24"/>
          <p:cNvSpPr txBox="1">
            <a:spLocks noGrp="1"/>
          </p:cNvSpPr>
          <p:nvPr>
            <p:ph type="subTitle" idx="2"/>
          </p:nvPr>
        </p:nvSpPr>
        <p:spPr>
          <a:xfrm>
            <a:off x="4820324" y="2239126"/>
            <a:ext cx="2038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3" name="Google Shape;153;p24"/>
          <p:cNvSpPr txBox="1">
            <a:spLocks noGrp="1"/>
          </p:cNvSpPr>
          <p:nvPr>
            <p:ph type="subTitle" idx="3"/>
          </p:nvPr>
        </p:nvSpPr>
        <p:spPr>
          <a:xfrm>
            <a:off x="1017612" y="4031700"/>
            <a:ext cx="2038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4" name="Google Shape;154;p24"/>
          <p:cNvSpPr txBox="1">
            <a:spLocks noGrp="1"/>
          </p:cNvSpPr>
          <p:nvPr>
            <p:ph type="subTitle" idx="4"/>
          </p:nvPr>
        </p:nvSpPr>
        <p:spPr>
          <a:xfrm>
            <a:off x="3552749" y="4031700"/>
            <a:ext cx="2038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5" name="Google Shape;155;p24"/>
          <p:cNvSpPr txBox="1">
            <a:spLocks noGrp="1"/>
          </p:cNvSpPr>
          <p:nvPr>
            <p:ph type="subTitle" idx="5"/>
          </p:nvPr>
        </p:nvSpPr>
        <p:spPr>
          <a:xfrm>
            <a:off x="6087886" y="4031700"/>
            <a:ext cx="2038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6" name="Google Shape;156;p24"/>
          <p:cNvSpPr txBox="1">
            <a:spLocks noGrp="1"/>
          </p:cNvSpPr>
          <p:nvPr>
            <p:ph type="subTitle" idx="6"/>
          </p:nvPr>
        </p:nvSpPr>
        <p:spPr>
          <a:xfrm>
            <a:off x="2289185" y="1791325"/>
            <a:ext cx="2030400" cy="52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7" name="Google Shape;157;p24"/>
          <p:cNvSpPr txBox="1">
            <a:spLocks noGrp="1"/>
          </p:cNvSpPr>
          <p:nvPr>
            <p:ph type="subTitle" idx="7"/>
          </p:nvPr>
        </p:nvSpPr>
        <p:spPr>
          <a:xfrm>
            <a:off x="4824325" y="1791325"/>
            <a:ext cx="2030400" cy="52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8" name="Google Shape;158;p24"/>
          <p:cNvSpPr txBox="1">
            <a:spLocks noGrp="1"/>
          </p:cNvSpPr>
          <p:nvPr>
            <p:ph type="subTitle" idx="8"/>
          </p:nvPr>
        </p:nvSpPr>
        <p:spPr>
          <a:xfrm>
            <a:off x="1021610" y="3583794"/>
            <a:ext cx="2030400" cy="52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9" name="Google Shape;159;p24"/>
          <p:cNvSpPr txBox="1">
            <a:spLocks noGrp="1"/>
          </p:cNvSpPr>
          <p:nvPr>
            <p:ph type="subTitle" idx="9"/>
          </p:nvPr>
        </p:nvSpPr>
        <p:spPr>
          <a:xfrm>
            <a:off x="3556751" y="3583794"/>
            <a:ext cx="2030400" cy="52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0" name="Google Shape;160;p24"/>
          <p:cNvSpPr txBox="1">
            <a:spLocks noGrp="1"/>
          </p:cNvSpPr>
          <p:nvPr>
            <p:ph type="subTitle" idx="13"/>
          </p:nvPr>
        </p:nvSpPr>
        <p:spPr>
          <a:xfrm>
            <a:off x="6091891" y="3583794"/>
            <a:ext cx="2030400" cy="52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61" name="Google Shape;161;p24"/>
          <p:cNvPicPr preferRelativeResize="0"/>
          <p:nvPr/>
        </p:nvPicPr>
        <p:blipFill>
          <a:blip r:embed="rId2">
            <a:alphaModFix/>
          </a:blip>
          <a:stretch>
            <a:fillRect/>
          </a:stretch>
        </p:blipFill>
        <p:spPr>
          <a:xfrm>
            <a:off x="236775" y="539500"/>
            <a:ext cx="265251" cy="265251"/>
          </a:xfrm>
          <a:prstGeom prst="rect">
            <a:avLst/>
          </a:prstGeom>
          <a:noFill/>
          <a:ln>
            <a:noFill/>
          </a:ln>
        </p:spPr>
      </p:pic>
      <p:cxnSp>
        <p:nvCxnSpPr>
          <p:cNvPr id="162" name="Google Shape;162;p24"/>
          <p:cNvCxnSpPr>
            <a:stCxn id="161" idx="2"/>
          </p:cNvCxnSpPr>
          <p:nvPr/>
        </p:nvCxnSpPr>
        <p:spPr>
          <a:xfrm>
            <a:off x="369400" y="804751"/>
            <a:ext cx="0" cy="4362000"/>
          </a:xfrm>
          <a:prstGeom prst="straightConnector1">
            <a:avLst/>
          </a:prstGeom>
          <a:noFill/>
          <a:ln w="9525" cap="flat" cmpd="sng">
            <a:solidFill>
              <a:schemeClr val="dk1"/>
            </a:solidFill>
            <a:prstDash val="solid"/>
            <a:round/>
            <a:headEnd type="none" w="med" len="med"/>
            <a:tailEnd type="none" w="med" len="med"/>
          </a:ln>
        </p:spPr>
      </p:cxnSp>
      <p:pic>
        <p:nvPicPr>
          <p:cNvPr id="163" name="Google Shape;163;p24"/>
          <p:cNvPicPr preferRelativeResize="0"/>
          <p:nvPr/>
        </p:nvPicPr>
        <p:blipFill>
          <a:blip r:embed="rId2">
            <a:alphaModFix/>
          </a:blip>
          <a:stretch>
            <a:fillRect/>
          </a:stretch>
        </p:blipFill>
        <p:spPr>
          <a:xfrm rot="10800000">
            <a:off x="8656950" y="4338750"/>
            <a:ext cx="265251" cy="265251"/>
          </a:xfrm>
          <a:prstGeom prst="rect">
            <a:avLst/>
          </a:prstGeom>
          <a:noFill/>
          <a:ln>
            <a:noFill/>
          </a:ln>
        </p:spPr>
      </p:pic>
      <p:cxnSp>
        <p:nvCxnSpPr>
          <p:cNvPr id="164" name="Google Shape;164;p24"/>
          <p:cNvCxnSpPr>
            <a:endCxn id="163" idx="2"/>
          </p:cNvCxnSpPr>
          <p:nvPr/>
        </p:nvCxnSpPr>
        <p:spPr>
          <a:xfrm>
            <a:off x="8789575" y="-150"/>
            <a:ext cx="0" cy="43389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65"/>
        <p:cNvGrpSpPr/>
        <p:nvPr/>
      </p:nvGrpSpPr>
      <p:grpSpPr>
        <a:xfrm>
          <a:off x="0" y="0"/>
          <a:ext cx="0" cy="0"/>
          <a:chOff x="0" y="0"/>
          <a:chExt cx="0" cy="0"/>
        </a:xfrm>
      </p:grpSpPr>
      <p:sp>
        <p:nvSpPr>
          <p:cNvPr id="166" name="Google Shape;166;p25"/>
          <p:cNvSpPr txBox="1">
            <a:spLocks noGrp="1"/>
          </p:cNvSpPr>
          <p:nvPr>
            <p:ph type="title" hasCustomPrompt="1"/>
          </p:nvPr>
        </p:nvSpPr>
        <p:spPr>
          <a:xfrm>
            <a:off x="4474550" y="539500"/>
            <a:ext cx="3956100" cy="822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7" name="Google Shape;167;p25"/>
          <p:cNvSpPr txBox="1">
            <a:spLocks noGrp="1"/>
          </p:cNvSpPr>
          <p:nvPr>
            <p:ph type="subTitle" idx="1"/>
          </p:nvPr>
        </p:nvSpPr>
        <p:spPr>
          <a:xfrm>
            <a:off x="4474550" y="1351275"/>
            <a:ext cx="39561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68" name="Google Shape;168;p25"/>
          <p:cNvSpPr txBox="1">
            <a:spLocks noGrp="1"/>
          </p:cNvSpPr>
          <p:nvPr>
            <p:ph type="title" idx="2" hasCustomPrompt="1"/>
          </p:nvPr>
        </p:nvSpPr>
        <p:spPr>
          <a:xfrm>
            <a:off x="4474550" y="1794910"/>
            <a:ext cx="3956100" cy="822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9" name="Google Shape;169;p25"/>
          <p:cNvSpPr txBox="1">
            <a:spLocks noGrp="1"/>
          </p:cNvSpPr>
          <p:nvPr>
            <p:ph type="subTitle" idx="3"/>
          </p:nvPr>
        </p:nvSpPr>
        <p:spPr>
          <a:xfrm>
            <a:off x="4474550" y="2609187"/>
            <a:ext cx="39561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70" name="Google Shape;170;p25"/>
          <p:cNvSpPr txBox="1">
            <a:spLocks noGrp="1"/>
          </p:cNvSpPr>
          <p:nvPr>
            <p:ph type="title" idx="4" hasCustomPrompt="1"/>
          </p:nvPr>
        </p:nvSpPr>
        <p:spPr>
          <a:xfrm>
            <a:off x="4474550" y="3050296"/>
            <a:ext cx="3956100" cy="822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1" name="Google Shape;171;p25"/>
          <p:cNvSpPr txBox="1">
            <a:spLocks noGrp="1"/>
          </p:cNvSpPr>
          <p:nvPr>
            <p:ph type="subTitle" idx="5"/>
          </p:nvPr>
        </p:nvSpPr>
        <p:spPr>
          <a:xfrm>
            <a:off x="4474550" y="3867125"/>
            <a:ext cx="39561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172"/>
        <p:cNvGrpSpPr/>
        <p:nvPr/>
      </p:nvGrpSpPr>
      <p:grpSpPr>
        <a:xfrm>
          <a:off x="0" y="0"/>
          <a:ext cx="0" cy="0"/>
          <a:chOff x="0" y="0"/>
          <a:chExt cx="0" cy="0"/>
        </a:xfrm>
      </p:grpSpPr>
      <p:sp>
        <p:nvSpPr>
          <p:cNvPr id="173" name="Google Shape;173;p26"/>
          <p:cNvSpPr txBox="1">
            <a:spLocks noGrp="1"/>
          </p:cNvSpPr>
          <p:nvPr>
            <p:ph type="title" hasCustomPrompt="1"/>
          </p:nvPr>
        </p:nvSpPr>
        <p:spPr>
          <a:xfrm>
            <a:off x="1194900" y="1417650"/>
            <a:ext cx="13989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4" name="Google Shape;174;p26"/>
          <p:cNvSpPr txBox="1">
            <a:spLocks noGrp="1"/>
          </p:cNvSpPr>
          <p:nvPr>
            <p:ph type="subTitle" idx="1"/>
          </p:nvPr>
        </p:nvSpPr>
        <p:spPr>
          <a:xfrm>
            <a:off x="720000" y="3844400"/>
            <a:ext cx="23487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75" name="Google Shape;175;p26"/>
          <p:cNvSpPr txBox="1">
            <a:spLocks noGrp="1"/>
          </p:cNvSpPr>
          <p:nvPr>
            <p:ph type="subTitle" idx="2"/>
          </p:nvPr>
        </p:nvSpPr>
        <p:spPr>
          <a:xfrm>
            <a:off x="720000" y="3412325"/>
            <a:ext cx="23487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76" name="Google Shape;176;p26"/>
          <p:cNvSpPr txBox="1">
            <a:spLocks noGrp="1"/>
          </p:cNvSpPr>
          <p:nvPr>
            <p:ph type="title" idx="3" hasCustomPrompt="1"/>
          </p:nvPr>
        </p:nvSpPr>
        <p:spPr>
          <a:xfrm>
            <a:off x="3876825" y="14176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7" name="Google Shape;177;p26"/>
          <p:cNvSpPr txBox="1">
            <a:spLocks noGrp="1"/>
          </p:cNvSpPr>
          <p:nvPr>
            <p:ph type="subTitle" idx="4"/>
          </p:nvPr>
        </p:nvSpPr>
        <p:spPr>
          <a:xfrm>
            <a:off x="3401036" y="3844400"/>
            <a:ext cx="23487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78" name="Google Shape;178;p26"/>
          <p:cNvSpPr txBox="1">
            <a:spLocks noGrp="1"/>
          </p:cNvSpPr>
          <p:nvPr>
            <p:ph type="subTitle" idx="5"/>
          </p:nvPr>
        </p:nvSpPr>
        <p:spPr>
          <a:xfrm>
            <a:off x="3401036" y="3412325"/>
            <a:ext cx="23487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79" name="Google Shape;179;p26"/>
          <p:cNvSpPr txBox="1">
            <a:spLocks noGrp="1"/>
          </p:cNvSpPr>
          <p:nvPr>
            <p:ph type="title" idx="6" hasCustomPrompt="1"/>
          </p:nvPr>
        </p:nvSpPr>
        <p:spPr>
          <a:xfrm>
            <a:off x="6557575" y="14176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0" name="Google Shape;180;p26"/>
          <p:cNvSpPr txBox="1">
            <a:spLocks noGrp="1"/>
          </p:cNvSpPr>
          <p:nvPr>
            <p:ph type="subTitle" idx="7"/>
          </p:nvPr>
        </p:nvSpPr>
        <p:spPr>
          <a:xfrm>
            <a:off x="6082071" y="3844400"/>
            <a:ext cx="23487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81" name="Google Shape;181;p26"/>
          <p:cNvSpPr txBox="1">
            <a:spLocks noGrp="1"/>
          </p:cNvSpPr>
          <p:nvPr>
            <p:ph type="subTitle" idx="8"/>
          </p:nvPr>
        </p:nvSpPr>
        <p:spPr>
          <a:xfrm>
            <a:off x="6082071" y="3412325"/>
            <a:ext cx="23487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82" name="Google Shape;182;p26"/>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83" name="Google Shape;183;p26"/>
          <p:cNvPicPr preferRelativeResize="0"/>
          <p:nvPr/>
        </p:nvPicPr>
        <p:blipFill>
          <a:blip r:embed="rId2">
            <a:alphaModFix/>
          </a:blip>
          <a:stretch>
            <a:fillRect/>
          </a:stretch>
        </p:blipFill>
        <p:spPr>
          <a:xfrm rot="10800000">
            <a:off x="236775" y="4338750"/>
            <a:ext cx="265251" cy="265251"/>
          </a:xfrm>
          <a:prstGeom prst="rect">
            <a:avLst/>
          </a:prstGeom>
          <a:noFill/>
          <a:ln>
            <a:noFill/>
          </a:ln>
        </p:spPr>
      </p:pic>
      <p:cxnSp>
        <p:nvCxnSpPr>
          <p:cNvPr id="184" name="Google Shape;184;p26"/>
          <p:cNvCxnSpPr>
            <a:endCxn id="183" idx="2"/>
          </p:cNvCxnSpPr>
          <p:nvPr/>
        </p:nvCxnSpPr>
        <p:spPr>
          <a:xfrm>
            <a:off x="369400" y="-150"/>
            <a:ext cx="0" cy="4338900"/>
          </a:xfrm>
          <a:prstGeom prst="straightConnector1">
            <a:avLst/>
          </a:prstGeom>
          <a:noFill/>
          <a:ln w="9525" cap="flat" cmpd="sng">
            <a:solidFill>
              <a:schemeClr val="dk1"/>
            </a:solidFill>
            <a:prstDash val="solid"/>
            <a:round/>
            <a:headEnd type="none" w="med" len="med"/>
            <a:tailEnd type="none" w="med" len="med"/>
          </a:ln>
        </p:spPr>
      </p:cxnSp>
      <p:pic>
        <p:nvPicPr>
          <p:cNvPr id="185" name="Google Shape;185;p26"/>
          <p:cNvPicPr preferRelativeResize="0"/>
          <p:nvPr/>
        </p:nvPicPr>
        <p:blipFill>
          <a:blip r:embed="rId2">
            <a:alphaModFix/>
          </a:blip>
          <a:stretch>
            <a:fillRect/>
          </a:stretch>
        </p:blipFill>
        <p:spPr>
          <a:xfrm>
            <a:off x="8648725" y="539500"/>
            <a:ext cx="265251" cy="265251"/>
          </a:xfrm>
          <a:prstGeom prst="rect">
            <a:avLst/>
          </a:prstGeom>
          <a:noFill/>
          <a:ln>
            <a:noFill/>
          </a:ln>
        </p:spPr>
      </p:pic>
      <p:cxnSp>
        <p:nvCxnSpPr>
          <p:cNvPr id="186" name="Google Shape;186;p26"/>
          <p:cNvCxnSpPr>
            <a:stCxn id="185" idx="2"/>
          </p:cNvCxnSpPr>
          <p:nvPr/>
        </p:nvCxnSpPr>
        <p:spPr>
          <a:xfrm>
            <a:off x="8781350" y="804751"/>
            <a:ext cx="0" cy="4362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87"/>
        <p:cNvGrpSpPr/>
        <p:nvPr/>
      </p:nvGrpSpPr>
      <p:grpSpPr>
        <a:xfrm>
          <a:off x="0" y="0"/>
          <a:ext cx="0" cy="0"/>
          <a:chOff x="0" y="0"/>
          <a:chExt cx="0" cy="0"/>
        </a:xfrm>
      </p:grpSpPr>
      <p:sp>
        <p:nvSpPr>
          <p:cNvPr id="188" name="Google Shape;188;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89" name="Google Shape;189;p27"/>
          <p:cNvPicPr preferRelativeResize="0"/>
          <p:nvPr/>
        </p:nvPicPr>
        <p:blipFill>
          <a:blip r:embed="rId2">
            <a:alphaModFix/>
          </a:blip>
          <a:stretch>
            <a:fillRect/>
          </a:stretch>
        </p:blipFill>
        <p:spPr>
          <a:xfrm>
            <a:off x="8656950" y="539500"/>
            <a:ext cx="265251" cy="265251"/>
          </a:xfrm>
          <a:prstGeom prst="rect">
            <a:avLst/>
          </a:prstGeom>
          <a:noFill/>
          <a:ln>
            <a:noFill/>
          </a:ln>
        </p:spPr>
      </p:pic>
      <p:cxnSp>
        <p:nvCxnSpPr>
          <p:cNvPr id="190" name="Google Shape;190;p27"/>
          <p:cNvCxnSpPr>
            <a:stCxn id="189" idx="2"/>
          </p:cNvCxnSpPr>
          <p:nvPr/>
        </p:nvCxnSpPr>
        <p:spPr>
          <a:xfrm>
            <a:off x="8789575" y="804751"/>
            <a:ext cx="0" cy="4342500"/>
          </a:xfrm>
          <a:prstGeom prst="straightConnector1">
            <a:avLst/>
          </a:prstGeom>
          <a:noFill/>
          <a:ln w="9525" cap="flat" cmpd="sng">
            <a:solidFill>
              <a:schemeClr val="dk1"/>
            </a:solidFill>
            <a:prstDash val="solid"/>
            <a:round/>
            <a:headEnd type="none" w="med" len="med"/>
            <a:tailEnd type="none" w="med" len="med"/>
          </a:ln>
        </p:spPr>
      </p:cxnSp>
      <p:pic>
        <p:nvPicPr>
          <p:cNvPr id="191" name="Google Shape;191;p27"/>
          <p:cNvPicPr preferRelativeResize="0"/>
          <p:nvPr/>
        </p:nvPicPr>
        <p:blipFill>
          <a:blip r:embed="rId2">
            <a:alphaModFix/>
          </a:blip>
          <a:stretch>
            <a:fillRect/>
          </a:stretch>
        </p:blipFill>
        <p:spPr>
          <a:xfrm rot="10800000">
            <a:off x="236775" y="4338750"/>
            <a:ext cx="265251" cy="265251"/>
          </a:xfrm>
          <a:prstGeom prst="rect">
            <a:avLst/>
          </a:prstGeom>
          <a:noFill/>
          <a:ln>
            <a:noFill/>
          </a:ln>
        </p:spPr>
      </p:pic>
      <p:cxnSp>
        <p:nvCxnSpPr>
          <p:cNvPr id="192" name="Google Shape;192;p27"/>
          <p:cNvCxnSpPr>
            <a:stCxn id="191" idx="2"/>
          </p:cNvCxnSpPr>
          <p:nvPr/>
        </p:nvCxnSpPr>
        <p:spPr>
          <a:xfrm rot="10800000">
            <a:off x="369400" y="-5850"/>
            <a:ext cx="0" cy="4344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CUSTOM_12">
    <p:spTree>
      <p:nvGrpSpPr>
        <p:cNvPr id="1" name="Shape 193"/>
        <p:cNvGrpSpPr/>
        <p:nvPr/>
      </p:nvGrpSpPr>
      <p:grpSpPr>
        <a:xfrm>
          <a:off x="0" y="0"/>
          <a:ext cx="0" cy="0"/>
          <a:chOff x="0" y="0"/>
          <a:chExt cx="0" cy="0"/>
        </a:xfrm>
      </p:grpSpPr>
      <p:sp>
        <p:nvSpPr>
          <p:cNvPr id="194" name="Google Shape;194;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195" name="Google Shape;195;p28"/>
          <p:cNvCxnSpPr>
            <a:endCxn id="196" idx="2"/>
          </p:cNvCxnSpPr>
          <p:nvPr/>
        </p:nvCxnSpPr>
        <p:spPr>
          <a:xfrm>
            <a:off x="1950" y="4604000"/>
            <a:ext cx="8296200" cy="0"/>
          </a:xfrm>
          <a:prstGeom prst="straightConnector1">
            <a:avLst/>
          </a:prstGeom>
          <a:noFill/>
          <a:ln w="9525" cap="flat" cmpd="sng">
            <a:solidFill>
              <a:schemeClr val="dk1"/>
            </a:solidFill>
            <a:prstDash val="solid"/>
            <a:round/>
            <a:headEnd type="none" w="med" len="med"/>
            <a:tailEnd type="none" w="med" len="med"/>
          </a:ln>
        </p:spPr>
      </p:cxnSp>
      <p:pic>
        <p:nvPicPr>
          <p:cNvPr id="196" name="Google Shape;196;p28"/>
          <p:cNvPicPr preferRelativeResize="0"/>
          <p:nvPr/>
        </p:nvPicPr>
        <p:blipFill>
          <a:blip r:embed="rId2">
            <a:alphaModFix/>
          </a:blip>
          <a:stretch>
            <a:fillRect/>
          </a:stretch>
        </p:blipFill>
        <p:spPr>
          <a:xfrm rot="5400000">
            <a:off x="8298150" y="4471375"/>
            <a:ext cx="265251" cy="265251"/>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3">
  <p:cSld name="CUSTOM_13">
    <p:spTree>
      <p:nvGrpSpPr>
        <p:cNvPr id="1" name="Shape 197"/>
        <p:cNvGrpSpPr/>
        <p:nvPr/>
      </p:nvGrpSpPr>
      <p:grpSpPr>
        <a:xfrm>
          <a:off x="0" y="0"/>
          <a:ext cx="0" cy="0"/>
          <a:chOff x="0" y="0"/>
          <a:chExt cx="0" cy="0"/>
        </a:xfrm>
      </p:grpSpPr>
      <p:sp>
        <p:nvSpPr>
          <p:cNvPr id="198" name="Google Shape;198;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99" name="Google Shape;199;p29"/>
          <p:cNvPicPr preferRelativeResize="0"/>
          <p:nvPr/>
        </p:nvPicPr>
        <p:blipFill>
          <a:blip r:embed="rId2">
            <a:alphaModFix/>
          </a:blip>
          <a:stretch>
            <a:fillRect/>
          </a:stretch>
        </p:blipFill>
        <p:spPr>
          <a:xfrm flipH="1">
            <a:off x="236775" y="539500"/>
            <a:ext cx="265251" cy="265251"/>
          </a:xfrm>
          <a:prstGeom prst="rect">
            <a:avLst/>
          </a:prstGeom>
          <a:noFill/>
          <a:ln>
            <a:noFill/>
          </a:ln>
        </p:spPr>
      </p:pic>
      <p:cxnSp>
        <p:nvCxnSpPr>
          <p:cNvPr id="200" name="Google Shape;200;p29"/>
          <p:cNvCxnSpPr>
            <a:stCxn id="199" idx="2"/>
          </p:cNvCxnSpPr>
          <p:nvPr/>
        </p:nvCxnSpPr>
        <p:spPr>
          <a:xfrm>
            <a:off x="369400" y="804751"/>
            <a:ext cx="0" cy="4342500"/>
          </a:xfrm>
          <a:prstGeom prst="straightConnector1">
            <a:avLst/>
          </a:prstGeom>
          <a:noFill/>
          <a:ln w="9525" cap="flat" cmpd="sng">
            <a:solidFill>
              <a:schemeClr val="dk1"/>
            </a:solidFill>
            <a:prstDash val="solid"/>
            <a:round/>
            <a:headEnd type="none" w="med" len="med"/>
            <a:tailEnd type="none" w="med" len="med"/>
          </a:ln>
        </p:spPr>
      </p:cxnSp>
      <p:pic>
        <p:nvPicPr>
          <p:cNvPr id="201" name="Google Shape;201;p29"/>
          <p:cNvPicPr preferRelativeResize="0"/>
          <p:nvPr/>
        </p:nvPicPr>
        <p:blipFill>
          <a:blip r:embed="rId2">
            <a:alphaModFix/>
          </a:blip>
          <a:stretch>
            <a:fillRect/>
          </a:stretch>
        </p:blipFill>
        <p:spPr>
          <a:xfrm rot="10800000" flipH="1">
            <a:off x="8656950" y="4338750"/>
            <a:ext cx="265251" cy="265251"/>
          </a:xfrm>
          <a:prstGeom prst="rect">
            <a:avLst/>
          </a:prstGeom>
          <a:noFill/>
          <a:ln>
            <a:noFill/>
          </a:ln>
        </p:spPr>
      </p:pic>
      <p:cxnSp>
        <p:nvCxnSpPr>
          <p:cNvPr id="202" name="Google Shape;202;p29"/>
          <p:cNvCxnSpPr>
            <a:stCxn id="201" idx="2"/>
          </p:cNvCxnSpPr>
          <p:nvPr/>
        </p:nvCxnSpPr>
        <p:spPr>
          <a:xfrm rot="10800000">
            <a:off x="8789575" y="-5850"/>
            <a:ext cx="0" cy="4344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03"/>
        <p:cNvGrpSpPr/>
        <p:nvPr/>
      </p:nvGrpSpPr>
      <p:grpSpPr>
        <a:xfrm>
          <a:off x="0" y="0"/>
          <a:ext cx="0" cy="0"/>
          <a:chOff x="0" y="0"/>
          <a:chExt cx="0" cy="0"/>
        </a:xfrm>
      </p:grpSpPr>
      <p:sp>
        <p:nvSpPr>
          <p:cNvPr id="204" name="Google Shape;204;p30"/>
          <p:cNvSpPr txBox="1">
            <a:spLocks noGrp="1"/>
          </p:cNvSpPr>
          <p:nvPr>
            <p:ph type="title"/>
          </p:nvPr>
        </p:nvSpPr>
        <p:spPr>
          <a:xfrm>
            <a:off x="713225" y="540000"/>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5" name="Google Shape;205;p30"/>
          <p:cNvSpPr txBox="1">
            <a:spLocks noGrp="1"/>
          </p:cNvSpPr>
          <p:nvPr>
            <p:ph type="subTitle" idx="1"/>
          </p:nvPr>
        </p:nvSpPr>
        <p:spPr>
          <a:xfrm>
            <a:off x="713225" y="1676150"/>
            <a:ext cx="44481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6" name="Google Shape;206;p30"/>
          <p:cNvSpPr txBox="1"/>
          <p:nvPr/>
        </p:nvSpPr>
        <p:spPr>
          <a:xfrm>
            <a:off x="713225" y="3643050"/>
            <a:ext cx="3837600" cy="762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Lexend Deca"/>
                <a:ea typeface="Lexend Deca"/>
                <a:cs typeface="Lexend Deca"/>
                <a:sym typeface="Lexend Deca"/>
              </a:rPr>
              <a:t>CREDITS:</a:t>
            </a:r>
            <a:r>
              <a:rPr lang="en" sz="1200">
                <a:solidFill>
                  <a:schemeClr val="dk1"/>
                </a:solidFill>
                <a:latin typeface="Lexend Deca"/>
                <a:ea typeface="Lexend Deca"/>
                <a:cs typeface="Lexend Deca"/>
                <a:sym typeface="Lexend Deca"/>
              </a:rPr>
              <a:t> This presentation template was created by </a:t>
            </a:r>
            <a:r>
              <a:rPr lang="en" sz="1200" b="1">
                <a:solidFill>
                  <a:schemeClr val="dk1"/>
                </a:solidFill>
                <a:uFill>
                  <a:noFill/>
                </a:uFill>
                <a:latin typeface="Lexend Deca"/>
                <a:ea typeface="Lexend Deca"/>
                <a:cs typeface="Lexend Deca"/>
                <a:sym typeface="Lexend Deca"/>
                <a:hlinkClick r:id="rId2">
                  <a:extLst>
                    <a:ext uri="{A12FA001-AC4F-418D-AE19-62706E023703}">
                      <ahyp:hlinkClr xmlns:ahyp="http://schemas.microsoft.com/office/drawing/2018/hyperlinkcolor" val="tx"/>
                    </a:ext>
                  </a:extLst>
                </a:hlinkClick>
              </a:rPr>
              <a:t>Slidesgo</a:t>
            </a:r>
            <a:r>
              <a:rPr lang="en" sz="1200">
                <a:solidFill>
                  <a:schemeClr val="dk1"/>
                </a:solidFill>
                <a:latin typeface="Lexend Deca"/>
                <a:ea typeface="Lexend Deca"/>
                <a:cs typeface="Lexend Deca"/>
                <a:sym typeface="Lexend Deca"/>
              </a:rPr>
              <a:t>, and includes icons by </a:t>
            </a:r>
            <a:r>
              <a:rPr lang="en" sz="1200" b="1">
                <a:solidFill>
                  <a:schemeClr val="dk1"/>
                </a:solidFill>
                <a:uFill>
                  <a:noFill/>
                </a:uFill>
                <a:latin typeface="Lexend Deca"/>
                <a:ea typeface="Lexend Deca"/>
                <a:cs typeface="Lexend Deca"/>
                <a:sym typeface="Lexend Deca"/>
                <a:hlinkClick r:id="rId3">
                  <a:extLst>
                    <a:ext uri="{A12FA001-AC4F-418D-AE19-62706E023703}">
                      <ahyp:hlinkClr xmlns:ahyp="http://schemas.microsoft.com/office/drawing/2018/hyperlinkcolor" val="tx"/>
                    </a:ext>
                  </a:extLst>
                </a:hlinkClick>
              </a:rPr>
              <a:t>Flaticon</a:t>
            </a:r>
            <a:r>
              <a:rPr lang="en" sz="1200">
                <a:solidFill>
                  <a:schemeClr val="dk1"/>
                </a:solidFill>
                <a:latin typeface="Lexend Deca"/>
                <a:ea typeface="Lexend Deca"/>
                <a:cs typeface="Lexend Deca"/>
                <a:sym typeface="Lexend Deca"/>
              </a:rPr>
              <a:t>, and infographics &amp; images by </a:t>
            </a:r>
            <a:r>
              <a:rPr lang="en" sz="1200" b="1">
                <a:solidFill>
                  <a:schemeClr val="dk1"/>
                </a:solidFill>
                <a:uFill>
                  <a:noFill/>
                </a:uFill>
                <a:latin typeface="Lexend Deca"/>
                <a:ea typeface="Lexend Deca"/>
                <a:cs typeface="Lexend Deca"/>
                <a:sym typeface="Lexend Deca"/>
                <a:hlinkClick r:id="rId4">
                  <a:extLst>
                    <a:ext uri="{A12FA001-AC4F-418D-AE19-62706E023703}">
                      <ahyp:hlinkClr xmlns:ahyp="http://schemas.microsoft.com/office/drawing/2018/hyperlinkcolor" val="tx"/>
                    </a:ext>
                  </a:extLst>
                </a:hlinkClick>
              </a:rPr>
              <a:t>Freepik</a:t>
            </a:r>
            <a:r>
              <a:rPr lang="en" sz="1200">
                <a:solidFill>
                  <a:schemeClr val="dk1"/>
                </a:solidFill>
                <a:latin typeface="Lexend Deca"/>
                <a:ea typeface="Lexend Deca"/>
                <a:cs typeface="Lexend Deca"/>
                <a:sym typeface="Lexend Deca"/>
              </a:rPr>
              <a:t> </a:t>
            </a:r>
            <a:endParaRPr sz="1200" b="1">
              <a:solidFill>
                <a:schemeClr val="dk1"/>
              </a:solidFill>
              <a:latin typeface="Lexend Deca"/>
              <a:ea typeface="Lexend Deca"/>
              <a:cs typeface="Lexend Deca"/>
              <a:sym typeface="Lexend Dec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 name="Google Shape;19;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pic>
        <p:nvPicPr>
          <p:cNvPr id="20" name="Google Shape;20;p4"/>
          <p:cNvPicPr preferRelativeResize="0"/>
          <p:nvPr/>
        </p:nvPicPr>
        <p:blipFill>
          <a:blip r:embed="rId2">
            <a:alphaModFix/>
          </a:blip>
          <a:stretch>
            <a:fillRect/>
          </a:stretch>
        </p:blipFill>
        <p:spPr>
          <a:xfrm rot="5400000">
            <a:off x="8165525" y="4471375"/>
            <a:ext cx="265251" cy="265251"/>
          </a:xfrm>
          <a:prstGeom prst="rect">
            <a:avLst/>
          </a:prstGeom>
          <a:noFill/>
          <a:ln>
            <a:noFill/>
          </a:ln>
        </p:spPr>
      </p:pic>
      <p:cxnSp>
        <p:nvCxnSpPr>
          <p:cNvPr id="21" name="Google Shape;21;p4"/>
          <p:cNvCxnSpPr>
            <a:stCxn id="20" idx="2"/>
          </p:cNvCxnSpPr>
          <p:nvPr/>
        </p:nvCxnSpPr>
        <p:spPr>
          <a:xfrm rot="10800000">
            <a:off x="1925" y="4604000"/>
            <a:ext cx="8163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7"/>
        <p:cNvGrpSpPr/>
        <p:nvPr/>
      </p:nvGrpSpPr>
      <p:grpSpPr>
        <a:xfrm>
          <a:off x="0" y="0"/>
          <a:ext cx="0" cy="0"/>
          <a:chOff x="0" y="0"/>
          <a:chExt cx="0" cy="0"/>
        </a:xfrm>
      </p:grpSpPr>
      <p:pic>
        <p:nvPicPr>
          <p:cNvPr id="208" name="Google Shape;208;p31"/>
          <p:cNvPicPr preferRelativeResize="0"/>
          <p:nvPr/>
        </p:nvPicPr>
        <p:blipFill>
          <a:blip r:embed="rId2">
            <a:alphaModFix/>
          </a:blip>
          <a:stretch>
            <a:fillRect/>
          </a:stretch>
        </p:blipFill>
        <p:spPr>
          <a:xfrm>
            <a:off x="580600" y="539500"/>
            <a:ext cx="265251" cy="265251"/>
          </a:xfrm>
          <a:prstGeom prst="rect">
            <a:avLst/>
          </a:prstGeom>
          <a:noFill/>
          <a:ln>
            <a:noFill/>
          </a:ln>
        </p:spPr>
      </p:pic>
      <p:cxnSp>
        <p:nvCxnSpPr>
          <p:cNvPr id="209" name="Google Shape;209;p31"/>
          <p:cNvCxnSpPr>
            <a:stCxn id="208" idx="2"/>
            <a:endCxn id="210" idx="2"/>
          </p:cNvCxnSpPr>
          <p:nvPr/>
        </p:nvCxnSpPr>
        <p:spPr>
          <a:xfrm>
            <a:off x="713225" y="804751"/>
            <a:ext cx="0" cy="3534000"/>
          </a:xfrm>
          <a:prstGeom prst="straightConnector1">
            <a:avLst/>
          </a:prstGeom>
          <a:noFill/>
          <a:ln w="9525" cap="flat" cmpd="sng">
            <a:solidFill>
              <a:schemeClr val="dk1"/>
            </a:solidFill>
            <a:prstDash val="solid"/>
            <a:round/>
            <a:headEnd type="none" w="med" len="med"/>
            <a:tailEnd type="none" w="med" len="med"/>
          </a:ln>
        </p:spPr>
      </p:cxnSp>
      <p:pic>
        <p:nvPicPr>
          <p:cNvPr id="210" name="Google Shape;210;p31"/>
          <p:cNvPicPr preferRelativeResize="0"/>
          <p:nvPr/>
        </p:nvPicPr>
        <p:blipFill>
          <a:blip r:embed="rId2">
            <a:alphaModFix/>
          </a:blip>
          <a:stretch>
            <a:fillRect/>
          </a:stretch>
        </p:blipFill>
        <p:spPr>
          <a:xfrm rot="10800000">
            <a:off x="580600" y="4338750"/>
            <a:ext cx="265251" cy="265251"/>
          </a:xfrm>
          <a:prstGeom prst="rect">
            <a:avLst/>
          </a:prstGeom>
          <a:noFill/>
          <a:ln>
            <a:noFill/>
          </a:ln>
        </p:spPr>
      </p:pic>
      <p:pic>
        <p:nvPicPr>
          <p:cNvPr id="211" name="Google Shape;211;p31"/>
          <p:cNvPicPr preferRelativeResize="0"/>
          <p:nvPr/>
        </p:nvPicPr>
        <p:blipFill>
          <a:blip r:embed="rId2">
            <a:alphaModFix/>
          </a:blip>
          <a:stretch>
            <a:fillRect/>
          </a:stretch>
        </p:blipFill>
        <p:spPr>
          <a:xfrm>
            <a:off x="8298150" y="539500"/>
            <a:ext cx="265251" cy="265251"/>
          </a:xfrm>
          <a:prstGeom prst="rect">
            <a:avLst/>
          </a:prstGeom>
          <a:noFill/>
          <a:ln>
            <a:noFill/>
          </a:ln>
        </p:spPr>
      </p:pic>
      <p:cxnSp>
        <p:nvCxnSpPr>
          <p:cNvPr id="212" name="Google Shape;212;p31"/>
          <p:cNvCxnSpPr>
            <a:stCxn id="211" idx="2"/>
            <a:endCxn id="213" idx="2"/>
          </p:cNvCxnSpPr>
          <p:nvPr/>
        </p:nvCxnSpPr>
        <p:spPr>
          <a:xfrm>
            <a:off x="8430775" y="804751"/>
            <a:ext cx="0" cy="3534000"/>
          </a:xfrm>
          <a:prstGeom prst="straightConnector1">
            <a:avLst/>
          </a:prstGeom>
          <a:noFill/>
          <a:ln w="9525" cap="flat" cmpd="sng">
            <a:solidFill>
              <a:schemeClr val="dk1"/>
            </a:solidFill>
            <a:prstDash val="solid"/>
            <a:round/>
            <a:headEnd type="none" w="med" len="med"/>
            <a:tailEnd type="none" w="med" len="med"/>
          </a:ln>
        </p:spPr>
      </p:cxnSp>
      <p:pic>
        <p:nvPicPr>
          <p:cNvPr id="213" name="Google Shape;213;p31"/>
          <p:cNvPicPr preferRelativeResize="0"/>
          <p:nvPr/>
        </p:nvPicPr>
        <p:blipFill>
          <a:blip r:embed="rId2">
            <a:alphaModFix/>
          </a:blip>
          <a:stretch>
            <a:fillRect/>
          </a:stretch>
        </p:blipFill>
        <p:spPr>
          <a:xfrm rot="10800000">
            <a:off x="8298150" y="4338750"/>
            <a:ext cx="265251" cy="265251"/>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14"/>
        <p:cNvGrpSpPr/>
        <p:nvPr/>
      </p:nvGrpSpPr>
      <p:grpSpPr>
        <a:xfrm>
          <a:off x="0" y="0"/>
          <a:ext cx="0" cy="0"/>
          <a:chOff x="0" y="0"/>
          <a:chExt cx="0" cy="0"/>
        </a:xfrm>
      </p:grpSpPr>
      <p:pic>
        <p:nvPicPr>
          <p:cNvPr id="215" name="Google Shape;215;p32"/>
          <p:cNvPicPr preferRelativeResize="0"/>
          <p:nvPr/>
        </p:nvPicPr>
        <p:blipFill>
          <a:blip r:embed="rId2">
            <a:alphaModFix/>
          </a:blip>
          <a:stretch>
            <a:fillRect/>
          </a:stretch>
        </p:blipFill>
        <p:spPr>
          <a:xfrm rot="-5400000">
            <a:off x="580600" y="406875"/>
            <a:ext cx="265251" cy="265251"/>
          </a:xfrm>
          <a:prstGeom prst="rect">
            <a:avLst/>
          </a:prstGeom>
          <a:noFill/>
          <a:ln>
            <a:noFill/>
          </a:ln>
        </p:spPr>
      </p:pic>
      <p:cxnSp>
        <p:nvCxnSpPr>
          <p:cNvPr id="216" name="Google Shape;216;p32"/>
          <p:cNvCxnSpPr>
            <a:stCxn id="215" idx="2"/>
            <a:endCxn id="217" idx="2"/>
          </p:cNvCxnSpPr>
          <p:nvPr/>
        </p:nvCxnSpPr>
        <p:spPr>
          <a:xfrm>
            <a:off x="845851" y="539500"/>
            <a:ext cx="7452300" cy="0"/>
          </a:xfrm>
          <a:prstGeom prst="straightConnector1">
            <a:avLst/>
          </a:prstGeom>
          <a:noFill/>
          <a:ln w="9525" cap="flat" cmpd="sng">
            <a:solidFill>
              <a:schemeClr val="dk1"/>
            </a:solidFill>
            <a:prstDash val="solid"/>
            <a:round/>
            <a:headEnd type="none" w="med" len="med"/>
            <a:tailEnd type="none" w="med" len="med"/>
          </a:ln>
        </p:spPr>
      </p:cxnSp>
      <p:pic>
        <p:nvPicPr>
          <p:cNvPr id="217" name="Google Shape;217;p32"/>
          <p:cNvPicPr preferRelativeResize="0"/>
          <p:nvPr/>
        </p:nvPicPr>
        <p:blipFill>
          <a:blip r:embed="rId2">
            <a:alphaModFix/>
          </a:blip>
          <a:stretch>
            <a:fillRect/>
          </a:stretch>
        </p:blipFill>
        <p:spPr>
          <a:xfrm rot="5400000">
            <a:off x="8298150" y="406875"/>
            <a:ext cx="265251" cy="265251"/>
          </a:xfrm>
          <a:prstGeom prst="rect">
            <a:avLst/>
          </a:prstGeom>
          <a:noFill/>
          <a:ln>
            <a:noFill/>
          </a:ln>
        </p:spPr>
      </p:pic>
      <p:pic>
        <p:nvPicPr>
          <p:cNvPr id="218" name="Google Shape;218;p32"/>
          <p:cNvPicPr preferRelativeResize="0"/>
          <p:nvPr/>
        </p:nvPicPr>
        <p:blipFill>
          <a:blip r:embed="rId2">
            <a:alphaModFix/>
          </a:blip>
          <a:stretch>
            <a:fillRect/>
          </a:stretch>
        </p:blipFill>
        <p:spPr>
          <a:xfrm rot="-5400000">
            <a:off x="580600" y="4471375"/>
            <a:ext cx="265251" cy="265251"/>
          </a:xfrm>
          <a:prstGeom prst="rect">
            <a:avLst/>
          </a:prstGeom>
          <a:noFill/>
          <a:ln>
            <a:noFill/>
          </a:ln>
        </p:spPr>
      </p:pic>
      <p:cxnSp>
        <p:nvCxnSpPr>
          <p:cNvPr id="219" name="Google Shape;219;p32"/>
          <p:cNvCxnSpPr>
            <a:stCxn id="218" idx="2"/>
            <a:endCxn id="220" idx="2"/>
          </p:cNvCxnSpPr>
          <p:nvPr/>
        </p:nvCxnSpPr>
        <p:spPr>
          <a:xfrm>
            <a:off x="845851" y="4604000"/>
            <a:ext cx="7452300" cy="0"/>
          </a:xfrm>
          <a:prstGeom prst="straightConnector1">
            <a:avLst/>
          </a:prstGeom>
          <a:noFill/>
          <a:ln w="9525" cap="flat" cmpd="sng">
            <a:solidFill>
              <a:schemeClr val="dk1"/>
            </a:solidFill>
            <a:prstDash val="solid"/>
            <a:round/>
            <a:headEnd type="none" w="med" len="med"/>
            <a:tailEnd type="none" w="med" len="med"/>
          </a:ln>
        </p:spPr>
      </p:cxnSp>
      <p:pic>
        <p:nvPicPr>
          <p:cNvPr id="220" name="Google Shape;220;p32"/>
          <p:cNvPicPr preferRelativeResize="0"/>
          <p:nvPr/>
        </p:nvPicPr>
        <p:blipFill>
          <a:blip r:embed="rId2">
            <a:alphaModFix/>
          </a:blip>
          <a:stretch>
            <a:fillRect/>
          </a:stretch>
        </p:blipFill>
        <p:spPr>
          <a:xfrm rot="5400000">
            <a:off x="8298150" y="4471375"/>
            <a:ext cx="265251" cy="265251"/>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24"/>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25"/>
        <p:cNvGrpSpPr/>
        <p:nvPr/>
      </p:nvGrpSpPr>
      <p:grpSpPr>
        <a:xfrm>
          <a:off x="0" y="0"/>
          <a:ext cx="0" cy="0"/>
          <a:chOff x="0" y="0"/>
          <a:chExt cx="0" cy="0"/>
        </a:xfrm>
      </p:grpSpPr>
      <p:sp>
        <p:nvSpPr>
          <p:cNvPr id="226" name="Google Shape;226;p3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 name="Google Shape;24;p5"/>
          <p:cNvSpPr txBox="1">
            <a:spLocks noGrp="1"/>
          </p:cNvSpPr>
          <p:nvPr>
            <p:ph type="subTitle" idx="1"/>
          </p:nvPr>
        </p:nvSpPr>
        <p:spPr>
          <a:xfrm>
            <a:off x="5055284" y="368019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 name="Google Shape;25;p5"/>
          <p:cNvSpPr txBox="1">
            <a:spLocks noGrp="1"/>
          </p:cNvSpPr>
          <p:nvPr>
            <p:ph type="subTitle" idx="2"/>
          </p:nvPr>
        </p:nvSpPr>
        <p:spPr>
          <a:xfrm>
            <a:off x="1583300" y="368019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6" name="Google Shape;26;p5"/>
          <p:cNvSpPr txBox="1">
            <a:spLocks noGrp="1"/>
          </p:cNvSpPr>
          <p:nvPr>
            <p:ph type="subTitle" idx="3"/>
          </p:nvPr>
        </p:nvSpPr>
        <p:spPr>
          <a:xfrm>
            <a:off x="5055275" y="337217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 name="Google Shape;27;p5"/>
          <p:cNvSpPr txBox="1">
            <a:spLocks noGrp="1"/>
          </p:cNvSpPr>
          <p:nvPr>
            <p:ph type="subTitle" idx="4"/>
          </p:nvPr>
        </p:nvSpPr>
        <p:spPr>
          <a:xfrm>
            <a:off x="1583075" y="337217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Alata"/>
                <a:ea typeface="Alata"/>
                <a:cs typeface="Alata"/>
                <a:sym typeface="Alat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30" name="Google Shape;30;p6"/>
          <p:cNvPicPr preferRelativeResize="0"/>
          <p:nvPr/>
        </p:nvPicPr>
        <p:blipFill>
          <a:blip r:embed="rId2">
            <a:alphaModFix/>
          </a:blip>
          <a:stretch>
            <a:fillRect/>
          </a:stretch>
        </p:blipFill>
        <p:spPr>
          <a:xfrm rot="10800000">
            <a:off x="8656950" y="4338750"/>
            <a:ext cx="265251" cy="265251"/>
          </a:xfrm>
          <a:prstGeom prst="rect">
            <a:avLst/>
          </a:prstGeom>
          <a:noFill/>
          <a:ln>
            <a:noFill/>
          </a:ln>
        </p:spPr>
      </p:pic>
      <p:cxnSp>
        <p:nvCxnSpPr>
          <p:cNvPr id="31" name="Google Shape;31;p6"/>
          <p:cNvCxnSpPr>
            <a:endCxn id="30" idx="2"/>
          </p:cNvCxnSpPr>
          <p:nvPr/>
        </p:nvCxnSpPr>
        <p:spPr>
          <a:xfrm>
            <a:off x="8789575" y="-150"/>
            <a:ext cx="0" cy="43389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720000" y="445025"/>
            <a:ext cx="4007400" cy="11730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7"/>
          <p:cNvSpPr txBox="1">
            <a:spLocks noGrp="1"/>
          </p:cNvSpPr>
          <p:nvPr>
            <p:ph type="subTitle" idx="1"/>
          </p:nvPr>
        </p:nvSpPr>
        <p:spPr>
          <a:xfrm>
            <a:off x="720000" y="1881550"/>
            <a:ext cx="4007400" cy="195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713250" y="1288450"/>
            <a:ext cx="7717500" cy="12147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7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37" name="Google Shape;37;p8"/>
          <p:cNvPicPr preferRelativeResize="0"/>
          <p:nvPr/>
        </p:nvPicPr>
        <p:blipFill>
          <a:blip r:embed="rId2">
            <a:alphaModFix/>
          </a:blip>
          <a:stretch>
            <a:fillRect/>
          </a:stretch>
        </p:blipFill>
        <p:spPr>
          <a:xfrm rot="5400000">
            <a:off x="8158750" y="406875"/>
            <a:ext cx="265251" cy="265251"/>
          </a:xfrm>
          <a:prstGeom prst="rect">
            <a:avLst/>
          </a:prstGeom>
          <a:noFill/>
          <a:ln>
            <a:noFill/>
          </a:ln>
        </p:spPr>
      </p:pic>
      <p:cxnSp>
        <p:nvCxnSpPr>
          <p:cNvPr id="38" name="Google Shape;38;p8"/>
          <p:cNvCxnSpPr>
            <a:endCxn id="37" idx="2"/>
          </p:cNvCxnSpPr>
          <p:nvPr/>
        </p:nvCxnSpPr>
        <p:spPr>
          <a:xfrm>
            <a:off x="11650" y="539500"/>
            <a:ext cx="81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txBox="1">
            <a:spLocks noGrp="1"/>
          </p:cNvSpPr>
          <p:nvPr>
            <p:ph type="title"/>
          </p:nvPr>
        </p:nvSpPr>
        <p:spPr>
          <a:xfrm>
            <a:off x="2135550" y="539500"/>
            <a:ext cx="4872900" cy="146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2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1" name="Google Shape;41;p9"/>
          <p:cNvSpPr txBox="1">
            <a:spLocks noGrp="1"/>
          </p:cNvSpPr>
          <p:nvPr>
            <p:ph type="subTitle" idx="1"/>
          </p:nvPr>
        </p:nvSpPr>
        <p:spPr>
          <a:xfrm>
            <a:off x="2135550" y="2166975"/>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 name="Google Shape;42;p9"/>
          <p:cNvSpPr>
            <a:spLocks noGrp="1"/>
          </p:cNvSpPr>
          <p:nvPr>
            <p:ph type="pic" idx="2"/>
          </p:nvPr>
        </p:nvSpPr>
        <p:spPr>
          <a:xfrm>
            <a:off x="0" y="3183325"/>
            <a:ext cx="9144000" cy="196830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a:spLocks noGrp="1"/>
          </p:cNvSpPr>
          <p:nvPr>
            <p:ph type="pic" idx="2"/>
          </p:nvPr>
        </p:nvSpPr>
        <p:spPr>
          <a:xfrm>
            <a:off x="0" y="-125"/>
            <a:ext cx="9144000" cy="5304300"/>
          </a:xfrm>
          <a:prstGeom prst="rect">
            <a:avLst/>
          </a:prstGeom>
          <a:noFill/>
          <a:ln>
            <a:noFill/>
          </a:ln>
        </p:spPr>
      </p:sp>
      <p:sp>
        <p:nvSpPr>
          <p:cNvPr id="45" name="Google Shape;45;p10"/>
          <p:cNvSpPr txBox="1">
            <a:spLocks noGrp="1"/>
          </p:cNvSpPr>
          <p:nvPr>
            <p:ph type="title"/>
          </p:nvPr>
        </p:nvSpPr>
        <p:spPr>
          <a:xfrm>
            <a:off x="720000" y="539500"/>
            <a:ext cx="4347600" cy="1000500"/>
          </a:xfrm>
          <a:prstGeom prst="rect">
            <a:avLst/>
          </a:prstGeom>
          <a:solidFill>
            <a:schemeClr val="dk1"/>
          </a:solidFill>
        </p:spPr>
        <p:txBody>
          <a:bodyPr spcFirstLastPara="1" wrap="square" lIns="91425" tIns="91425" rIns="91425" bIns="91425" anchor="t" anchorCtr="0">
            <a:noAutofit/>
          </a:bodyPr>
          <a:lstStyle>
            <a:lvl1pPr lvl="0" rtl="0">
              <a:spcBef>
                <a:spcPts val="0"/>
              </a:spcBef>
              <a:spcAft>
                <a:spcPts val="0"/>
              </a:spcAft>
              <a:buSzPts val="3200"/>
              <a:buNone/>
              <a:defRPr sz="2600">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ata"/>
              <a:buNone/>
              <a:defRPr sz="3200">
                <a:solidFill>
                  <a:schemeClr val="dk1"/>
                </a:solidFill>
                <a:latin typeface="Alata"/>
                <a:ea typeface="Alata"/>
                <a:cs typeface="Alata"/>
                <a:sym typeface="Alata"/>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1pPr>
            <a:lvl2pPr marL="914400" lvl="1"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2pPr>
            <a:lvl3pPr marL="1371600" lvl="2"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3pPr>
            <a:lvl4pPr marL="1828800" lvl="3"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4pPr>
            <a:lvl5pPr marL="2286000" lvl="4"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5pPr>
            <a:lvl6pPr marL="2743200" lvl="5"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6pPr>
            <a:lvl7pPr marL="3200400" lvl="6"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7pPr>
            <a:lvl8pPr marL="3657600" lvl="7" indent="-317500">
              <a:lnSpc>
                <a:spcPct val="100000"/>
              </a:lnSpc>
              <a:spcBef>
                <a:spcPts val="1600"/>
              </a:spcBef>
              <a:spcAft>
                <a:spcPts val="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8pPr>
            <a:lvl9pPr marL="4114800" lvl="8" indent="-317500">
              <a:lnSpc>
                <a:spcPct val="100000"/>
              </a:lnSpc>
              <a:spcBef>
                <a:spcPts val="1600"/>
              </a:spcBef>
              <a:spcAft>
                <a:spcPts val="1600"/>
              </a:spcAft>
              <a:buClr>
                <a:schemeClr val="dk1"/>
              </a:buClr>
              <a:buSzPts val="1400"/>
              <a:buFont typeface="Lexend Deca Light"/>
              <a:buChar char="■"/>
              <a:defRPr>
                <a:solidFill>
                  <a:schemeClr val="dk1"/>
                </a:solidFill>
                <a:latin typeface="Lexend Deca Light"/>
                <a:ea typeface="Lexend Deca Light"/>
                <a:cs typeface="Lexend Deca Light"/>
                <a:sym typeface="Lexend Deca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21"/>
        <p:cNvGrpSpPr/>
        <p:nvPr/>
      </p:nvGrpSpPr>
      <p:grpSpPr>
        <a:xfrm>
          <a:off x="0" y="0"/>
          <a:ext cx="0" cy="0"/>
          <a:chOff x="0" y="0"/>
          <a:chExt cx="0" cy="0"/>
        </a:xfrm>
      </p:grpSpPr>
      <p:sp>
        <p:nvSpPr>
          <p:cNvPr id="222" name="Google Shape;222;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23" name="Google Shape;223;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13.jp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4.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15.jp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4.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spreadsheets/d/1JoEYnFbrJ-wYV8fBEeOYOLvqwx4vYx_PREbEBnJ7wtE/copy" TargetMode="External"/><Relationship Id="rId2" Type="http://schemas.openxmlformats.org/officeDocument/2006/relationships/notesSlide" Target="../notesSlides/notesSlide27.xml"/><Relationship Id="rId1" Type="http://schemas.openxmlformats.org/officeDocument/2006/relationships/slideLayout" Target="../slideLayouts/slideLayout27.xml"/><Relationship Id="rId6"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22.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6.xml"/><Relationship Id="rId1" Type="http://schemas.openxmlformats.org/officeDocument/2006/relationships/slideLayout" Target="../slideLayouts/slideLayout29.xml"/><Relationship Id="rId4" Type="http://schemas.openxmlformats.org/officeDocument/2006/relationships/image" Target="../media/image1.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3" Type="http://schemas.openxmlformats.org/officeDocument/2006/relationships/hyperlink" Target="https://wepik.com/ai?utm_source=slidesgo-referral&amp;utm_medium=presentation-attribution&amp;utm_campaign=ai-generated-images-by-w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8" Type="http://schemas.openxmlformats.org/officeDocument/2006/relationships/hyperlink" Target="https://www.freepik.com/free-photo/white-clouds-seen-from-airplane_12109910.htm/?utm_source=slidesgo_template&amp;utm_medium=referral-link&amp;utm_campaign=sg_resources&amp;utm_content=freepik" TargetMode="External"/><Relationship Id="rId3" Type="http://schemas.openxmlformats.org/officeDocument/2006/relationships/hyperlink" Target="https://www.freepik.com/free-photo/fluffy-clouds-windy-sky_12108168.htm/?utm_source=slidesgo_template&amp;utm_medium=referral-link&amp;utm_campaign=sg_resources&amp;utm_content=freepik" TargetMode="External"/><Relationship Id="rId7" Type="http://schemas.openxmlformats.org/officeDocument/2006/relationships/hyperlink" Target="https://www.freepik.com/free-photo/medium-shot-flight-attendants-with-laptop_38687482.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hyperlink" Target="https://www.freepik.com/free-photo/medium-shot-smiley-stewardess-posing_38687594.htm/?utm_source=slidesgo_template&amp;utm_medium=referral-link&amp;utm_campaign=sg_resources&amp;utm_content=freepik" TargetMode="External"/><Relationship Id="rId5" Type="http://schemas.openxmlformats.org/officeDocument/2006/relationships/hyperlink" Target="https://www.freepik.com/free-photo/beautiful-skyscape-during-daytime_22542932.htm/?utm_source=slidesgo_template&amp;utm_medium=referral-link&amp;utm_campaign=sg_resources&amp;utm_content=freepik" TargetMode="External"/><Relationship Id="rId10" Type="http://schemas.openxmlformats.org/officeDocument/2006/relationships/hyperlink" Target="https://www.flaticon.com/packs/aviation-27?word=plane/?utm_source=slidesgo_template&amp;utm_medium=referral-link&amp;utm_campaign=sg_resources&amp;utm_content=flaticon" TargetMode="External"/><Relationship Id="rId4" Type="http://schemas.openxmlformats.org/officeDocument/2006/relationships/hyperlink" Target="https://www.freepik.com/free-photo/low-angle-tall-chimney-airplane_30945520.htm/?utm_source=slidesgo_template&amp;utm_medium=referral-link&amp;utm_campaign=sg_resources&amp;utm_content=freepik" TargetMode="External"/><Relationship Id="rId9" Type="http://schemas.openxmlformats.org/officeDocument/2006/relationships/hyperlink" Target="https://www.freepik.com/free-photo/aerial-view-cloudscape_4538241.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7.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7.xml"/></Relationships>
</file>

<file path=ppt/slides/_rels/slide43.xml.rels><?xml version="1.0" encoding="UTF-8" standalone="yes"?>
<Relationships xmlns="http://schemas.openxmlformats.org/package/2006/relationships"><Relationship Id="rId3" Type="http://schemas.openxmlformats.org/officeDocument/2006/relationships/hyperlink" Target="https://fonts.google.com/specimen/Alata" TargetMode="External"/><Relationship Id="rId2" Type="http://schemas.openxmlformats.org/officeDocument/2006/relationships/notesSlide" Target="../notesSlides/notesSlide42.xml"/><Relationship Id="rId1" Type="http://schemas.openxmlformats.org/officeDocument/2006/relationships/slideLayout" Target="../slideLayouts/slideLayout33.xml"/><Relationship Id="rId4" Type="http://schemas.openxmlformats.org/officeDocument/2006/relationships/hyperlink" Target="https://fonts.google.com/specimen/Lexend+Deca"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8.png"/><Relationship Id="rId2" Type="http://schemas.openxmlformats.org/officeDocument/2006/relationships/notesSlide" Target="../notesSlides/notesSlide43.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7.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6.png"/><Relationship Id="rId4" Type="http://schemas.openxmlformats.org/officeDocument/2006/relationships/image" Target="../media/image24.png"/><Relationship Id="rId9" Type="http://schemas.openxmlformats.org/officeDocument/2006/relationships/image" Target="../media/image25.png"/></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0.xml"/><Relationship Id="rId1" Type="http://schemas.openxmlformats.org/officeDocument/2006/relationships/slideLayout" Target="../slideLayouts/slideLayout3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3.xml"/></Relationships>
</file>

<file path=ppt/slides/_rels/slide5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32.xml"/><Relationship Id="rId4" Type="http://schemas.openxmlformats.org/officeDocument/2006/relationships/image" Target="../media/image29.pn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36"/>
          <p:cNvPicPr preferRelativeResize="0">
            <a:picLocks noGrp="1"/>
          </p:cNvPicPr>
          <p:nvPr>
            <p:ph type="pic" idx="2"/>
          </p:nvPr>
        </p:nvPicPr>
        <p:blipFill rotWithShape="1">
          <a:blip r:embed="rId3">
            <a:alphaModFix/>
          </a:blip>
          <a:srcRect t="11094" r="7817" b="11102"/>
          <a:stretch/>
        </p:blipFill>
        <p:spPr>
          <a:xfrm>
            <a:off x="-50" y="100"/>
            <a:ext cx="9144003" cy="5143501"/>
          </a:xfrm>
          <a:prstGeom prst="rect">
            <a:avLst/>
          </a:prstGeom>
        </p:spPr>
      </p:pic>
      <p:sp>
        <p:nvSpPr>
          <p:cNvPr id="232" name="Google Shape;232;p36"/>
          <p:cNvSpPr/>
          <p:nvPr/>
        </p:nvSpPr>
        <p:spPr>
          <a:xfrm>
            <a:off x="0" y="125"/>
            <a:ext cx="9144000" cy="5143500"/>
          </a:xfrm>
          <a:prstGeom prst="rect">
            <a:avLst/>
          </a:prstGeom>
          <a:gradFill>
            <a:gsLst>
              <a:gs pos="0">
                <a:schemeClr val="lt1">
                  <a:alpha val="49690"/>
                </a:schemeClr>
              </a:gs>
              <a:gs pos="100000">
                <a:srgbClr val="384957">
                  <a:alpha val="0"/>
                  <a:alpha val="49690"/>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3" name="Google Shape;233;p36"/>
          <p:cNvSpPr txBox="1">
            <a:spLocks noGrp="1"/>
          </p:cNvSpPr>
          <p:nvPr>
            <p:ph type="ctrTitle"/>
          </p:nvPr>
        </p:nvSpPr>
        <p:spPr>
          <a:xfrm>
            <a:off x="713225" y="2061775"/>
            <a:ext cx="4879500" cy="192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PLANE FLYING IN THE SKY</a:t>
            </a:r>
            <a:endParaRPr dirty="0"/>
          </a:p>
        </p:txBody>
      </p:sp>
      <p:sp>
        <p:nvSpPr>
          <p:cNvPr id="234" name="Google Shape;234;p36"/>
          <p:cNvSpPr txBox="1">
            <a:spLocks noGrp="1"/>
          </p:cNvSpPr>
          <p:nvPr>
            <p:ph type="subTitle" idx="1"/>
          </p:nvPr>
        </p:nvSpPr>
        <p:spPr>
          <a:xfrm>
            <a:off x="713225" y="3982375"/>
            <a:ext cx="48795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presentation begins</a:t>
            </a:r>
            <a:endParaRPr/>
          </a:p>
        </p:txBody>
      </p:sp>
      <p:cxnSp>
        <p:nvCxnSpPr>
          <p:cNvPr id="235" name="Google Shape;235;p36"/>
          <p:cNvCxnSpPr>
            <a:stCxn id="236" idx="3"/>
          </p:cNvCxnSpPr>
          <p:nvPr/>
        </p:nvCxnSpPr>
        <p:spPr>
          <a:xfrm>
            <a:off x="1738600" y="541025"/>
            <a:ext cx="6626700" cy="75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36"/>
          <p:cNvCxnSpPr>
            <a:endCxn id="238" idx="2"/>
          </p:cNvCxnSpPr>
          <p:nvPr/>
        </p:nvCxnSpPr>
        <p:spPr>
          <a:xfrm>
            <a:off x="721325" y="4604000"/>
            <a:ext cx="7444200" cy="0"/>
          </a:xfrm>
          <a:prstGeom prst="straightConnector1">
            <a:avLst/>
          </a:prstGeom>
          <a:noFill/>
          <a:ln w="9525" cap="flat" cmpd="sng">
            <a:solidFill>
              <a:schemeClr val="dk1"/>
            </a:solidFill>
            <a:prstDash val="solid"/>
            <a:round/>
            <a:headEnd type="none" w="med" len="med"/>
            <a:tailEnd type="none" w="med" len="med"/>
          </a:ln>
        </p:spPr>
      </p:cxnSp>
      <p:pic>
        <p:nvPicPr>
          <p:cNvPr id="238" name="Google Shape;238;p36"/>
          <p:cNvPicPr preferRelativeResize="0"/>
          <p:nvPr/>
        </p:nvPicPr>
        <p:blipFill>
          <a:blip r:embed="rId4">
            <a:alphaModFix/>
          </a:blip>
          <a:stretch>
            <a:fillRect/>
          </a:stretch>
        </p:blipFill>
        <p:spPr>
          <a:xfrm rot="5400000">
            <a:off x="8165525" y="4471375"/>
            <a:ext cx="265251" cy="265251"/>
          </a:xfrm>
          <a:prstGeom prst="rect">
            <a:avLst/>
          </a:prstGeom>
          <a:noFill/>
          <a:ln>
            <a:noFill/>
          </a:ln>
        </p:spPr>
      </p:pic>
      <p:sp>
        <p:nvSpPr>
          <p:cNvPr id="236" name="Google Shape;236;p36"/>
          <p:cNvSpPr txBox="1"/>
          <p:nvPr/>
        </p:nvSpPr>
        <p:spPr>
          <a:xfrm>
            <a:off x="712000" y="408425"/>
            <a:ext cx="1026600" cy="26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Lexend Deca"/>
              <a:ea typeface="Lexend Deca"/>
              <a:cs typeface="Lexend Deca"/>
              <a:sym typeface="Lexend Deca"/>
            </a:endParaRPr>
          </a:p>
        </p:txBody>
      </p:sp>
      <p:sp>
        <p:nvSpPr>
          <p:cNvPr id="63" name="Google Shape;464;p36">
            <a:extLst>
              <a:ext uri="{FF2B5EF4-FFF2-40B4-BE49-F238E27FC236}">
                <a16:creationId xmlns:a16="http://schemas.microsoft.com/office/drawing/2014/main" id="{5D593463-26A3-B559-2DCC-6EFA8CD843DD}"/>
              </a:ext>
            </a:extLst>
          </p:cNvPr>
          <p:cNvSpPr/>
          <p:nvPr/>
        </p:nvSpPr>
        <p:spPr>
          <a:xfrm>
            <a:off x="6027083" y="3172604"/>
            <a:ext cx="99496" cy="144956"/>
          </a:xfrm>
          <a:custGeom>
            <a:avLst/>
            <a:gdLst/>
            <a:ahLst/>
            <a:cxnLst/>
            <a:rect l="l" t="t" r="r" b="b"/>
            <a:pathLst>
              <a:path w="2501" h="3630" extrusionOk="0">
                <a:moveTo>
                  <a:pt x="2043" y="0"/>
                </a:moveTo>
                <a:lnTo>
                  <a:pt x="0" y="1075"/>
                </a:lnTo>
                <a:lnTo>
                  <a:pt x="54" y="3629"/>
                </a:lnTo>
                <a:lnTo>
                  <a:pt x="2500" y="2500"/>
                </a:lnTo>
                <a:cubicBezTo>
                  <a:pt x="2312" y="1613"/>
                  <a:pt x="2164" y="766"/>
                  <a:pt x="204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NEED TO DIVIDE THE CONTENT</a:t>
            </a:r>
            <a:endParaRPr/>
          </a:p>
        </p:txBody>
      </p:sp>
      <p:sp>
        <p:nvSpPr>
          <p:cNvPr id="315" name="Google Shape;315;p43"/>
          <p:cNvSpPr txBox="1">
            <a:spLocks noGrp="1"/>
          </p:cNvSpPr>
          <p:nvPr>
            <p:ph type="subTitle" idx="1"/>
          </p:nvPr>
        </p:nvSpPr>
        <p:spPr>
          <a:xfrm>
            <a:off x="4923249" y="3133051"/>
            <a:ext cx="2505600" cy="120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very poisonous atmosphere</a:t>
            </a:r>
            <a:endParaRPr/>
          </a:p>
        </p:txBody>
      </p:sp>
      <p:sp>
        <p:nvSpPr>
          <p:cNvPr id="316" name="Google Shape;316;p43"/>
          <p:cNvSpPr txBox="1">
            <a:spLocks noGrp="1"/>
          </p:cNvSpPr>
          <p:nvPr>
            <p:ph type="subTitle" idx="2"/>
          </p:nvPr>
        </p:nvSpPr>
        <p:spPr>
          <a:xfrm>
            <a:off x="1715375" y="3133051"/>
            <a:ext cx="2505600" cy="120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317" name="Google Shape;317;p43"/>
          <p:cNvSpPr txBox="1">
            <a:spLocks noGrp="1"/>
          </p:cNvSpPr>
          <p:nvPr>
            <p:ph type="subTitle" idx="3"/>
          </p:nvPr>
        </p:nvSpPr>
        <p:spPr>
          <a:xfrm>
            <a:off x="1715375" y="2645425"/>
            <a:ext cx="25056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318" name="Google Shape;318;p43"/>
          <p:cNvSpPr txBox="1">
            <a:spLocks noGrp="1"/>
          </p:cNvSpPr>
          <p:nvPr>
            <p:ph type="subTitle" idx="4"/>
          </p:nvPr>
        </p:nvSpPr>
        <p:spPr>
          <a:xfrm>
            <a:off x="4923250" y="2645425"/>
            <a:ext cx="25056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grpSp>
        <p:nvGrpSpPr>
          <p:cNvPr id="319" name="Google Shape;319;p43"/>
          <p:cNvGrpSpPr/>
          <p:nvPr/>
        </p:nvGrpSpPr>
        <p:grpSpPr>
          <a:xfrm>
            <a:off x="5892966" y="1965831"/>
            <a:ext cx="566167" cy="558911"/>
            <a:chOff x="1759766" y="1345937"/>
            <a:chExt cx="451777" cy="445952"/>
          </a:xfrm>
        </p:grpSpPr>
        <p:sp>
          <p:nvSpPr>
            <p:cNvPr id="320" name="Google Shape;320;p43"/>
            <p:cNvSpPr/>
            <p:nvPr/>
          </p:nvSpPr>
          <p:spPr>
            <a:xfrm>
              <a:off x="1849569" y="1390372"/>
              <a:ext cx="315710" cy="315710"/>
            </a:xfrm>
            <a:custGeom>
              <a:avLst/>
              <a:gdLst/>
              <a:ahLst/>
              <a:cxnLst/>
              <a:rect l="l" t="t" r="r" b="b"/>
              <a:pathLst>
                <a:path w="8455" h="8455" extrusionOk="0">
                  <a:moveTo>
                    <a:pt x="3287" y="1"/>
                  </a:moveTo>
                  <a:cubicBezTo>
                    <a:pt x="2001" y="644"/>
                    <a:pt x="1192" y="1954"/>
                    <a:pt x="1192" y="3406"/>
                  </a:cubicBezTo>
                  <a:cubicBezTo>
                    <a:pt x="1192" y="4335"/>
                    <a:pt x="1525" y="5192"/>
                    <a:pt x="2073" y="5859"/>
                  </a:cubicBezTo>
                  <a:lnTo>
                    <a:pt x="1525" y="6407"/>
                  </a:lnTo>
                  <a:lnTo>
                    <a:pt x="1049" y="5907"/>
                  </a:lnTo>
                  <a:lnTo>
                    <a:pt x="1" y="6955"/>
                  </a:lnTo>
                  <a:lnTo>
                    <a:pt x="1477" y="8455"/>
                  </a:lnTo>
                  <a:lnTo>
                    <a:pt x="2525" y="7407"/>
                  </a:lnTo>
                  <a:lnTo>
                    <a:pt x="2025" y="6907"/>
                  </a:lnTo>
                  <a:lnTo>
                    <a:pt x="2573" y="6359"/>
                  </a:lnTo>
                  <a:cubicBezTo>
                    <a:pt x="3240" y="6907"/>
                    <a:pt x="4097" y="7264"/>
                    <a:pt x="5026" y="7264"/>
                  </a:cubicBezTo>
                  <a:cubicBezTo>
                    <a:pt x="6502" y="7264"/>
                    <a:pt x="7788" y="6431"/>
                    <a:pt x="8455" y="5145"/>
                  </a:cubicBezTo>
                  <a:lnTo>
                    <a:pt x="6859" y="3549"/>
                  </a:lnTo>
                  <a:lnTo>
                    <a:pt x="6716" y="3692"/>
                  </a:lnTo>
                  <a:lnTo>
                    <a:pt x="6859" y="4549"/>
                  </a:lnTo>
                  <a:lnTo>
                    <a:pt x="5240" y="6169"/>
                  </a:lnTo>
                  <a:lnTo>
                    <a:pt x="4121" y="4311"/>
                  </a:lnTo>
                  <a:lnTo>
                    <a:pt x="2263" y="3192"/>
                  </a:lnTo>
                  <a:lnTo>
                    <a:pt x="3883" y="1573"/>
                  </a:lnTo>
                  <a:lnTo>
                    <a:pt x="4740" y="1715"/>
                  </a:lnTo>
                  <a:lnTo>
                    <a:pt x="4883" y="1573"/>
                  </a:lnTo>
                  <a:lnTo>
                    <a:pt x="3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3"/>
            <p:cNvSpPr/>
            <p:nvPr/>
          </p:nvSpPr>
          <p:spPr>
            <a:xfrm>
              <a:off x="1759766" y="1668704"/>
              <a:ext cx="126321" cy="123185"/>
            </a:xfrm>
            <a:custGeom>
              <a:avLst/>
              <a:gdLst/>
              <a:ahLst/>
              <a:cxnLst/>
              <a:rect l="l" t="t" r="r" b="b"/>
              <a:pathLst>
                <a:path w="3383" h="3299" extrusionOk="0">
                  <a:moveTo>
                    <a:pt x="1906" y="1"/>
                  </a:moveTo>
                  <a:lnTo>
                    <a:pt x="405" y="1501"/>
                  </a:lnTo>
                  <a:cubicBezTo>
                    <a:pt x="1" y="1906"/>
                    <a:pt x="1" y="2573"/>
                    <a:pt x="405" y="2977"/>
                  </a:cubicBezTo>
                  <a:cubicBezTo>
                    <a:pt x="608" y="3192"/>
                    <a:pt x="876" y="3299"/>
                    <a:pt x="1144" y="3299"/>
                  </a:cubicBezTo>
                  <a:cubicBezTo>
                    <a:pt x="1412" y="3299"/>
                    <a:pt x="1679" y="3192"/>
                    <a:pt x="1882" y="2977"/>
                  </a:cubicBezTo>
                  <a:lnTo>
                    <a:pt x="3382" y="1477"/>
                  </a:lnTo>
                  <a:lnTo>
                    <a:pt x="1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3"/>
            <p:cNvSpPr/>
            <p:nvPr/>
          </p:nvSpPr>
          <p:spPr>
            <a:xfrm>
              <a:off x="1975853" y="1345937"/>
              <a:ext cx="235690" cy="233002"/>
            </a:xfrm>
            <a:custGeom>
              <a:avLst/>
              <a:gdLst/>
              <a:ahLst/>
              <a:cxnLst/>
              <a:rect l="l" t="t" r="r" b="b"/>
              <a:pathLst>
                <a:path w="6312" h="6240" extrusionOk="0">
                  <a:moveTo>
                    <a:pt x="1286" y="0"/>
                  </a:moveTo>
                  <a:lnTo>
                    <a:pt x="501" y="786"/>
                  </a:lnTo>
                  <a:lnTo>
                    <a:pt x="2477" y="2763"/>
                  </a:lnTo>
                  <a:lnTo>
                    <a:pt x="1620" y="3644"/>
                  </a:lnTo>
                  <a:lnTo>
                    <a:pt x="739" y="3525"/>
                  </a:lnTo>
                  <a:lnTo>
                    <a:pt x="0" y="4263"/>
                  </a:lnTo>
                  <a:lnTo>
                    <a:pt x="1239" y="5001"/>
                  </a:lnTo>
                  <a:lnTo>
                    <a:pt x="1977" y="6239"/>
                  </a:lnTo>
                  <a:lnTo>
                    <a:pt x="2739" y="5501"/>
                  </a:lnTo>
                  <a:lnTo>
                    <a:pt x="2596" y="4620"/>
                  </a:lnTo>
                  <a:lnTo>
                    <a:pt x="3477" y="3763"/>
                  </a:lnTo>
                  <a:lnTo>
                    <a:pt x="5454" y="5739"/>
                  </a:lnTo>
                  <a:lnTo>
                    <a:pt x="6240" y="4953"/>
                  </a:lnTo>
                  <a:lnTo>
                    <a:pt x="5001" y="2215"/>
                  </a:lnTo>
                  <a:lnTo>
                    <a:pt x="6026" y="1191"/>
                  </a:lnTo>
                  <a:cubicBezTo>
                    <a:pt x="6311" y="905"/>
                    <a:pt x="6311" y="476"/>
                    <a:pt x="6026" y="191"/>
                  </a:cubicBezTo>
                  <a:cubicBezTo>
                    <a:pt x="5906" y="71"/>
                    <a:pt x="5728" y="12"/>
                    <a:pt x="5546" y="12"/>
                  </a:cubicBezTo>
                  <a:cubicBezTo>
                    <a:pt x="5365" y="12"/>
                    <a:pt x="5180" y="71"/>
                    <a:pt x="5049" y="191"/>
                  </a:cubicBezTo>
                  <a:lnTo>
                    <a:pt x="4025" y="1238"/>
                  </a:lnTo>
                  <a:lnTo>
                    <a:pt x="12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43"/>
          <p:cNvGrpSpPr/>
          <p:nvPr/>
        </p:nvGrpSpPr>
        <p:grpSpPr>
          <a:xfrm>
            <a:off x="2722992" y="1966094"/>
            <a:ext cx="490359" cy="558396"/>
            <a:chOff x="1051949" y="1345937"/>
            <a:chExt cx="391286" cy="445541"/>
          </a:xfrm>
        </p:grpSpPr>
        <p:sp>
          <p:nvSpPr>
            <p:cNvPr id="324" name="Google Shape;324;p43"/>
            <p:cNvSpPr/>
            <p:nvPr/>
          </p:nvSpPr>
          <p:spPr>
            <a:xfrm>
              <a:off x="1051949" y="1345937"/>
              <a:ext cx="182331" cy="131624"/>
            </a:xfrm>
            <a:custGeom>
              <a:avLst/>
              <a:gdLst/>
              <a:ahLst/>
              <a:cxnLst/>
              <a:rect l="l" t="t" r="r" b="b"/>
              <a:pathLst>
                <a:path w="4883" h="3525" extrusionOk="0">
                  <a:moveTo>
                    <a:pt x="3144" y="1429"/>
                  </a:moveTo>
                  <a:lnTo>
                    <a:pt x="3144" y="2120"/>
                  </a:lnTo>
                  <a:lnTo>
                    <a:pt x="1739" y="2120"/>
                  </a:lnTo>
                  <a:lnTo>
                    <a:pt x="1739" y="1429"/>
                  </a:lnTo>
                  <a:close/>
                  <a:moveTo>
                    <a:pt x="0" y="0"/>
                  </a:moveTo>
                  <a:lnTo>
                    <a:pt x="0" y="3525"/>
                  </a:lnTo>
                  <a:lnTo>
                    <a:pt x="4882" y="3525"/>
                  </a:lnTo>
                  <a:lnTo>
                    <a:pt x="48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3"/>
            <p:cNvSpPr/>
            <p:nvPr/>
          </p:nvSpPr>
          <p:spPr>
            <a:xfrm>
              <a:off x="1260904" y="1345937"/>
              <a:ext cx="182331" cy="131624"/>
            </a:xfrm>
            <a:custGeom>
              <a:avLst/>
              <a:gdLst/>
              <a:ahLst/>
              <a:cxnLst/>
              <a:rect l="l" t="t" r="r" b="b"/>
              <a:pathLst>
                <a:path w="4883" h="3525" extrusionOk="0">
                  <a:moveTo>
                    <a:pt x="3144" y="1429"/>
                  </a:moveTo>
                  <a:lnTo>
                    <a:pt x="3144" y="2120"/>
                  </a:lnTo>
                  <a:lnTo>
                    <a:pt x="1739" y="2120"/>
                  </a:lnTo>
                  <a:lnTo>
                    <a:pt x="1739" y="1429"/>
                  </a:lnTo>
                  <a:close/>
                  <a:moveTo>
                    <a:pt x="1" y="0"/>
                  </a:moveTo>
                  <a:lnTo>
                    <a:pt x="1" y="3525"/>
                  </a:lnTo>
                  <a:lnTo>
                    <a:pt x="4883" y="3525"/>
                  </a:lnTo>
                  <a:lnTo>
                    <a:pt x="48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3"/>
            <p:cNvSpPr/>
            <p:nvPr/>
          </p:nvSpPr>
          <p:spPr>
            <a:xfrm>
              <a:off x="1208441" y="1503325"/>
              <a:ext cx="78302" cy="78265"/>
            </a:xfrm>
            <a:custGeom>
              <a:avLst/>
              <a:gdLst/>
              <a:ahLst/>
              <a:cxnLst/>
              <a:rect l="l" t="t" r="r" b="b"/>
              <a:pathLst>
                <a:path w="2097" h="2096" extrusionOk="0">
                  <a:moveTo>
                    <a:pt x="1048" y="0"/>
                  </a:moveTo>
                  <a:cubicBezTo>
                    <a:pt x="477" y="0"/>
                    <a:pt x="1" y="476"/>
                    <a:pt x="1" y="1048"/>
                  </a:cubicBezTo>
                  <a:cubicBezTo>
                    <a:pt x="1" y="1643"/>
                    <a:pt x="477" y="2096"/>
                    <a:pt x="1048" y="2096"/>
                  </a:cubicBezTo>
                  <a:cubicBezTo>
                    <a:pt x="1620" y="2096"/>
                    <a:pt x="2096" y="1643"/>
                    <a:pt x="2096" y="1048"/>
                  </a:cubicBezTo>
                  <a:cubicBezTo>
                    <a:pt x="2096" y="476"/>
                    <a:pt x="1620"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3"/>
            <p:cNvSpPr/>
            <p:nvPr/>
          </p:nvSpPr>
          <p:spPr>
            <a:xfrm>
              <a:off x="1182639" y="1581553"/>
              <a:ext cx="130765" cy="209925"/>
            </a:xfrm>
            <a:custGeom>
              <a:avLst/>
              <a:gdLst/>
              <a:ahLst/>
              <a:cxnLst/>
              <a:rect l="l" t="t" r="r" b="b"/>
              <a:pathLst>
                <a:path w="3502" h="5622" extrusionOk="0">
                  <a:moveTo>
                    <a:pt x="1739" y="1"/>
                  </a:moveTo>
                  <a:cubicBezTo>
                    <a:pt x="787" y="1"/>
                    <a:pt x="1" y="787"/>
                    <a:pt x="1" y="1763"/>
                  </a:cubicBezTo>
                  <a:lnTo>
                    <a:pt x="1" y="3502"/>
                  </a:lnTo>
                  <a:lnTo>
                    <a:pt x="692" y="3502"/>
                  </a:lnTo>
                  <a:lnTo>
                    <a:pt x="692" y="5621"/>
                  </a:lnTo>
                  <a:lnTo>
                    <a:pt x="2787" y="5621"/>
                  </a:lnTo>
                  <a:lnTo>
                    <a:pt x="2787" y="3502"/>
                  </a:lnTo>
                  <a:lnTo>
                    <a:pt x="3502" y="3502"/>
                  </a:lnTo>
                  <a:lnTo>
                    <a:pt x="3502" y="1763"/>
                  </a:lnTo>
                  <a:cubicBezTo>
                    <a:pt x="3502" y="787"/>
                    <a:pt x="2716"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3"/>
            <p:cNvSpPr/>
            <p:nvPr/>
          </p:nvSpPr>
          <p:spPr>
            <a:xfrm>
              <a:off x="1051949" y="1503325"/>
              <a:ext cx="52500" cy="288153"/>
            </a:xfrm>
            <a:custGeom>
              <a:avLst/>
              <a:gdLst/>
              <a:ahLst/>
              <a:cxnLst/>
              <a:rect l="l" t="t" r="r" b="b"/>
              <a:pathLst>
                <a:path w="1406" h="7717" extrusionOk="0">
                  <a:moveTo>
                    <a:pt x="0" y="0"/>
                  </a:moveTo>
                  <a:lnTo>
                    <a:pt x="0" y="7716"/>
                  </a:lnTo>
                  <a:lnTo>
                    <a:pt x="1405" y="7716"/>
                  </a:lnTo>
                  <a:lnTo>
                    <a:pt x="1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3"/>
            <p:cNvSpPr/>
            <p:nvPr/>
          </p:nvSpPr>
          <p:spPr>
            <a:xfrm>
              <a:off x="1391631" y="1503325"/>
              <a:ext cx="51604" cy="288153"/>
            </a:xfrm>
            <a:custGeom>
              <a:avLst/>
              <a:gdLst/>
              <a:ahLst/>
              <a:cxnLst/>
              <a:rect l="l" t="t" r="r" b="b"/>
              <a:pathLst>
                <a:path w="1382" h="7717" extrusionOk="0">
                  <a:moveTo>
                    <a:pt x="0" y="0"/>
                  </a:moveTo>
                  <a:lnTo>
                    <a:pt x="0" y="7716"/>
                  </a:lnTo>
                  <a:lnTo>
                    <a:pt x="1382" y="7716"/>
                  </a:ln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THREE IMPORTANT IDEAS</a:t>
            </a:r>
            <a:endParaRPr/>
          </a:p>
        </p:txBody>
      </p:sp>
      <p:sp>
        <p:nvSpPr>
          <p:cNvPr id="335" name="Google Shape;335;p44"/>
          <p:cNvSpPr txBox="1">
            <a:spLocks noGrp="1"/>
          </p:cNvSpPr>
          <p:nvPr>
            <p:ph type="subTitle" idx="1"/>
          </p:nvPr>
        </p:nvSpPr>
        <p:spPr>
          <a:xfrm>
            <a:off x="720001" y="3017801"/>
            <a:ext cx="23388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336" name="Google Shape;336;p44"/>
          <p:cNvSpPr txBox="1">
            <a:spLocks noGrp="1"/>
          </p:cNvSpPr>
          <p:nvPr>
            <p:ph type="subTitle" idx="2"/>
          </p:nvPr>
        </p:nvSpPr>
        <p:spPr>
          <a:xfrm>
            <a:off x="3402596" y="3017801"/>
            <a:ext cx="23388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37" name="Google Shape;337;p44"/>
          <p:cNvSpPr txBox="1">
            <a:spLocks noGrp="1"/>
          </p:cNvSpPr>
          <p:nvPr>
            <p:ph type="subTitle" idx="3"/>
          </p:nvPr>
        </p:nvSpPr>
        <p:spPr>
          <a:xfrm>
            <a:off x="6085198" y="3017801"/>
            <a:ext cx="23388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338" name="Google Shape;338;p44"/>
          <p:cNvSpPr txBox="1">
            <a:spLocks noGrp="1"/>
          </p:cNvSpPr>
          <p:nvPr>
            <p:ph type="subTitle" idx="4"/>
          </p:nvPr>
        </p:nvSpPr>
        <p:spPr>
          <a:xfrm>
            <a:off x="720000" y="2563225"/>
            <a:ext cx="23388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339" name="Google Shape;339;p44"/>
          <p:cNvSpPr txBox="1">
            <a:spLocks noGrp="1"/>
          </p:cNvSpPr>
          <p:nvPr>
            <p:ph type="subTitle" idx="5"/>
          </p:nvPr>
        </p:nvSpPr>
        <p:spPr>
          <a:xfrm>
            <a:off x="3402600" y="2563225"/>
            <a:ext cx="23388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340" name="Google Shape;340;p44"/>
          <p:cNvSpPr txBox="1">
            <a:spLocks noGrp="1"/>
          </p:cNvSpPr>
          <p:nvPr>
            <p:ph type="subTitle" idx="6"/>
          </p:nvPr>
        </p:nvSpPr>
        <p:spPr>
          <a:xfrm>
            <a:off x="6085199" y="2563225"/>
            <a:ext cx="23388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341" name="Google Shape;341;p44"/>
          <p:cNvGrpSpPr/>
          <p:nvPr/>
        </p:nvGrpSpPr>
        <p:grpSpPr>
          <a:xfrm>
            <a:off x="7092289" y="2042705"/>
            <a:ext cx="324602" cy="425358"/>
            <a:chOff x="3997067" y="1346311"/>
            <a:chExt cx="339719" cy="445167"/>
          </a:xfrm>
        </p:grpSpPr>
        <p:sp>
          <p:nvSpPr>
            <p:cNvPr id="342" name="Google Shape;342;p44"/>
            <p:cNvSpPr/>
            <p:nvPr/>
          </p:nvSpPr>
          <p:spPr>
            <a:xfrm>
              <a:off x="4173162" y="1346311"/>
              <a:ext cx="120048" cy="117024"/>
            </a:xfrm>
            <a:custGeom>
              <a:avLst/>
              <a:gdLst/>
              <a:ahLst/>
              <a:cxnLst/>
              <a:rect l="l" t="t" r="r" b="b"/>
              <a:pathLst>
                <a:path w="3215" h="3134" extrusionOk="0">
                  <a:moveTo>
                    <a:pt x="1881" y="681"/>
                  </a:moveTo>
                  <a:lnTo>
                    <a:pt x="2453" y="1086"/>
                  </a:lnTo>
                  <a:lnTo>
                    <a:pt x="2048" y="1657"/>
                  </a:lnTo>
                  <a:lnTo>
                    <a:pt x="1477" y="1228"/>
                  </a:lnTo>
                  <a:lnTo>
                    <a:pt x="1881" y="681"/>
                  </a:lnTo>
                  <a:close/>
                  <a:moveTo>
                    <a:pt x="2340" y="0"/>
                  </a:moveTo>
                  <a:cubicBezTo>
                    <a:pt x="1547" y="0"/>
                    <a:pt x="785" y="393"/>
                    <a:pt x="333" y="1038"/>
                  </a:cubicBezTo>
                  <a:lnTo>
                    <a:pt x="0" y="1467"/>
                  </a:lnTo>
                  <a:lnTo>
                    <a:pt x="95" y="1657"/>
                  </a:lnTo>
                  <a:cubicBezTo>
                    <a:pt x="453" y="2467"/>
                    <a:pt x="1215" y="3014"/>
                    <a:pt x="2072" y="3110"/>
                  </a:cubicBezTo>
                  <a:lnTo>
                    <a:pt x="2262" y="3134"/>
                  </a:lnTo>
                  <a:lnTo>
                    <a:pt x="2596" y="2681"/>
                  </a:lnTo>
                  <a:cubicBezTo>
                    <a:pt x="3120" y="1967"/>
                    <a:pt x="3215" y="1038"/>
                    <a:pt x="2882" y="228"/>
                  </a:cubicBezTo>
                  <a:lnTo>
                    <a:pt x="2786" y="14"/>
                  </a:lnTo>
                  <a:lnTo>
                    <a:pt x="2596" y="14"/>
                  </a:lnTo>
                  <a:cubicBezTo>
                    <a:pt x="2510" y="5"/>
                    <a:pt x="2425" y="0"/>
                    <a:pt x="2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4"/>
            <p:cNvSpPr/>
            <p:nvPr/>
          </p:nvSpPr>
          <p:spPr>
            <a:xfrm>
              <a:off x="4075332" y="1398400"/>
              <a:ext cx="183227" cy="104067"/>
            </a:xfrm>
            <a:custGeom>
              <a:avLst/>
              <a:gdLst/>
              <a:ahLst/>
              <a:cxnLst/>
              <a:rect l="l" t="t" r="r" b="b"/>
              <a:pathLst>
                <a:path w="4907" h="2787" extrusionOk="0">
                  <a:moveTo>
                    <a:pt x="1763" y="0"/>
                  </a:moveTo>
                  <a:cubicBezTo>
                    <a:pt x="786" y="0"/>
                    <a:pt x="0" y="786"/>
                    <a:pt x="0" y="1739"/>
                  </a:cubicBezTo>
                  <a:lnTo>
                    <a:pt x="24" y="1739"/>
                  </a:lnTo>
                  <a:lnTo>
                    <a:pt x="24" y="2786"/>
                  </a:lnTo>
                  <a:lnTo>
                    <a:pt x="358" y="2786"/>
                  </a:lnTo>
                  <a:cubicBezTo>
                    <a:pt x="929" y="2786"/>
                    <a:pt x="1406" y="2334"/>
                    <a:pt x="1406" y="1739"/>
                  </a:cubicBezTo>
                  <a:lnTo>
                    <a:pt x="2120" y="1739"/>
                  </a:lnTo>
                  <a:cubicBezTo>
                    <a:pt x="2120" y="2334"/>
                    <a:pt x="2572" y="2786"/>
                    <a:pt x="3168" y="2786"/>
                  </a:cubicBezTo>
                  <a:lnTo>
                    <a:pt x="4906" y="2786"/>
                  </a:lnTo>
                  <a:lnTo>
                    <a:pt x="4906" y="2429"/>
                  </a:lnTo>
                  <a:lnTo>
                    <a:pt x="4620" y="2405"/>
                  </a:lnTo>
                  <a:cubicBezTo>
                    <a:pt x="3501" y="2286"/>
                    <a:pt x="2525" y="1572"/>
                    <a:pt x="2072" y="548"/>
                  </a:cubicBezTo>
                  <a:lnTo>
                    <a:pt x="1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4"/>
            <p:cNvSpPr/>
            <p:nvPr/>
          </p:nvSpPr>
          <p:spPr>
            <a:xfrm>
              <a:off x="4127794" y="1687374"/>
              <a:ext cx="26698" cy="86293"/>
            </a:xfrm>
            <a:custGeom>
              <a:avLst/>
              <a:gdLst/>
              <a:ahLst/>
              <a:cxnLst/>
              <a:rect l="l" t="t" r="r" b="b"/>
              <a:pathLst>
                <a:path w="715" h="2311" extrusionOk="0">
                  <a:moveTo>
                    <a:pt x="1" y="1"/>
                  </a:moveTo>
                  <a:lnTo>
                    <a:pt x="1" y="1596"/>
                  </a:lnTo>
                  <a:lnTo>
                    <a:pt x="715" y="2311"/>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4"/>
            <p:cNvSpPr/>
            <p:nvPr/>
          </p:nvSpPr>
          <p:spPr>
            <a:xfrm>
              <a:off x="4180257" y="1687374"/>
              <a:ext cx="25839" cy="86293"/>
            </a:xfrm>
            <a:custGeom>
              <a:avLst/>
              <a:gdLst/>
              <a:ahLst/>
              <a:cxnLst/>
              <a:rect l="l" t="t" r="r" b="b"/>
              <a:pathLst>
                <a:path w="692" h="2311" extrusionOk="0">
                  <a:moveTo>
                    <a:pt x="1" y="1"/>
                  </a:moveTo>
                  <a:lnTo>
                    <a:pt x="1" y="2311"/>
                  </a:lnTo>
                  <a:lnTo>
                    <a:pt x="691" y="159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4"/>
            <p:cNvSpPr/>
            <p:nvPr/>
          </p:nvSpPr>
          <p:spPr>
            <a:xfrm>
              <a:off x="4198927" y="1687374"/>
              <a:ext cx="137859" cy="104104"/>
            </a:xfrm>
            <a:custGeom>
              <a:avLst/>
              <a:gdLst/>
              <a:ahLst/>
              <a:cxnLst/>
              <a:rect l="l" t="t" r="r" b="b"/>
              <a:pathLst>
                <a:path w="3692" h="2788" extrusionOk="0">
                  <a:moveTo>
                    <a:pt x="906" y="1"/>
                  </a:moveTo>
                  <a:lnTo>
                    <a:pt x="906" y="1882"/>
                  </a:lnTo>
                  <a:lnTo>
                    <a:pt x="1" y="2787"/>
                  </a:lnTo>
                  <a:lnTo>
                    <a:pt x="1596" y="2787"/>
                  </a:lnTo>
                  <a:lnTo>
                    <a:pt x="1596" y="1739"/>
                  </a:lnTo>
                  <a:lnTo>
                    <a:pt x="2311" y="1739"/>
                  </a:lnTo>
                  <a:lnTo>
                    <a:pt x="2311" y="2787"/>
                  </a:lnTo>
                  <a:lnTo>
                    <a:pt x="3692" y="2787"/>
                  </a:lnTo>
                  <a:lnTo>
                    <a:pt x="3692" y="1739"/>
                  </a:lnTo>
                  <a:cubicBezTo>
                    <a:pt x="3692" y="787"/>
                    <a:pt x="2906" y="1"/>
                    <a:pt x="1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4"/>
            <p:cNvSpPr/>
            <p:nvPr/>
          </p:nvSpPr>
          <p:spPr>
            <a:xfrm>
              <a:off x="3997067" y="1687374"/>
              <a:ext cx="138755" cy="104104"/>
            </a:xfrm>
            <a:custGeom>
              <a:avLst/>
              <a:gdLst/>
              <a:ahLst/>
              <a:cxnLst/>
              <a:rect l="l" t="t" r="r" b="b"/>
              <a:pathLst>
                <a:path w="3716" h="2788" extrusionOk="0">
                  <a:moveTo>
                    <a:pt x="1763" y="1"/>
                  </a:moveTo>
                  <a:cubicBezTo>
                    <a:pt x="787" y="1"/>
                    <a:pt x="1" y="787"/>
                    <a:pt x="1" y="1739"/>
                  </a:cubicBezTo>
                  <a:lnTo>
                    <a:pt x="1" y="2787"/>
                  </a:lnTo>
                  <a:lnTo>
                    <a:pt x="1406" y="2787"/>
                  </a:lnTo>
                  <a:lnTo>
                    <a:pt x="1406" y="1739"/>
                  </a:lnTo>
                  <a:lnTo>
                    <a:pt x="2120" y="1739"/>
                  </a:lnTo>
                  <a:lnTo>
                    <a:pt x="2120" y="2787"/>
                  </a:lnTo>
                  <a:lnTo>
                    <a:pt x="3716" y="2787"/>
                  </a:lnTo>
                  <a:lnTo>
                    <a:pt x="2811" y="1882"/>
                  </a:lnTo>
                  <a:lnTo>
                    <a:pt x="28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4"/>
            <p:cNvSpPr/>
            <p:nvPr/>
          </p:nvSpPr>
          <p:spPr>
            <a:xfrm>
              <a:off x="4048671" y="1502429"/>
              <a:ext cx="237445" cy="158322"/>
            </a:xfrm>
            <a:custGeom>
              <a:avLst/>
              <a:gdLst/>
              <a:ahLst/>
              <a:cxnLst/>
              <a:rect l="l" t="t" r="r" b="b"/>
              <a:pathLst>
                <a:path w="6359" h="4240" extrusionOk="0">
                  <a:moveTo>
                    <a:pt x="2834" y="2096"/>
                  </a:moveTo>
                  <a:cubicBezTo>
                    <a:pt x="2834" y="2310"/>
                    <a:pt x="2977" y="2453"/>
                    <a:pt x="3167" y="2453"/>
                  </a:cubicBezTo>
                  <a:cubicBezTo>
                    <a:pt x="3358" y="2453"/>
                    <a:pt x="3525" y="2310"/>
                    <a:pt x="3525" y="2120"/>
                  </a:cubicBezTo>
                  <a:lnTo>
                    <a:pt x="4215" y="2120"/>
                  </a:lnTo>
                  <a:cubicBezTo>
                    <a:pt x="4215" y="2691"/>
                    <a:pt x="3739" y="3168"/>
                    <a:pt x="3167" y="3168"/>
                  </a:cubicBezTo>
                  <a:cubicBezTo>
                    <a:pt x="2596" y="3168"/>
                    <a:pt x="2120" y="2691"/>
                    <a:pt x="2120" y="2096"/>
                  </a:cubicBezTo>
                  <a:close/>
                  <a:moveTo>
                    <a:pt x="2477" y="0"/>
                  </a:moveTo>
                  <a:cubicBezTo>
                    <a:pt x="2167" y="429"/>
                    <a:pt x="1643" y="715"/>
                    <a:pt x="1072" y="715"/>
                  </a:cubicBezTo>
                  <a:lnTo>
                    <a:pt x="738" y="715"/>
                  </a:lnTo>
                  <a:cubicBezTo>
                    <a:pt x="381" y="715"/>
                    <a:pt x="48" y="1001"/>
                    <a:pt x="24" y="1358"/>
                  </a:cubicBezTo>
                  <a:cubicBezTo>
                    <a:pt x="0" y="1763"/>
                    <a:pt x="333" y="2096"/>
                    <a:pt x="714" y="2096"/>
                  </a:cubicBezTo>
                  <a:lnTo>
                    <a:pt x="762" y="2096"/>
                  </a:lnTo>
                  <a:cubicBezTo>
                    <a:pt x="929" y="3287"/>
                    <a:pt x="1929" y="4239"/>
                    <a:pt x="3167" y="4239"/>
                  </a:cubicBezTo>
                  <a:cubicBezTo>
                    <a:pt x="4406" y="4239"/>
                    <a:pt x="5406" y="3287"/>
                    <a:pt x="5573" y="2096"/>
                  </a:cubicBezTo>
                  <a:lnTo>
                    <a:pt x="5596" y="2096"/>
                  </a:lnTo>
                  <a:cubicBezTo>
                    <a:pt x="5977" y="2096"/>
                    <a:pt x="6287" y="1834"/>
                    <a:pt x="6311" y="1453"/>
                  </a:cubicBezTo>
                  <a:cubicBezTo>
                    <a:pt x="6358" y="1048"/>
                    <a:pt x="6025" y="715"/>
                    <a:pt x="5620" y="715"/>
                  </a:cubicBezTo>
                  <a:lnTo>
                    <a:pt x="3882" y="715"/>
                  </a:lnTo>
                  <a:cubicBezTo>
                    <a:pt x="3310" y="715"/>
                    <a:pt x="2786" y="429"/>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44"/>
          <p:cNvSpPr/>
          <p:nvPr/>
        </p:nvSpPr>
        <p:spPr>
          <a:xfrm>
            <a:off x="4358722" y="2093089"/>
            <a:ext cx="426560" cy="324594"/>
          </a:xfrm>
          <a:custGeom>
            <a:avLst/>
            <a:gdLst/>
            <a:ahLst/>
            <a:cxnLst/>
            <a:rect l="l" t="t" r="r" b="b"/>
            <a:pathLst>
              <a:path w="11956" h="9098" extrusionOk="0">
                <a:moveTo>
                  <a:pt x="2478" y="0"/>
                </a:moveTo>
                <a:cubicBezTo>
                  <a:pt x="2478" y="1167"/>
                  <a:pt x="1501" y="2096"/>
                  <a:pt x="358" y="2096"/>
                </a:cubicBezTo>
                <a:lnTo>
                  <a:pt x="1" y="2096"/>
                </a:lnTo>
                <a:lnTo>
                  <a:pt x="1" y="2810"/>
                </a:lnTo>
                <a:lnTo>
                  <a:pt x="358" y="2810"/>
                </a:lnTo>
                <a:cubicBezTo>
                  <a:pt x="1192" y="2810"/>
                  <a:pt x="1954" y="2429"/>
                  <a:pt x="2478" y="1834"/>
                </a:cubicBezTo>
                <a:lnTo>
                  <a:pt x="2478" y="8407"/>
                </a:lnTo>
                <a:lnTo>
                  <a:pt x="1430" y="8407"/>
                </a:lnTo>
                <a:lnTo>
                  <a:pt x="1430" y="9097"/>
                </a:lnTo>
                <a:lnTo>
                  <a:pt x="4930" y="9097"/>
                </a:lnTo>
                <a:lnTo>
                  <a:pt x="4930" y="8407"/>
                </a:lnTo>
                <a:lnTo>
                  <a:pt x="3883" y="8407"/>
                </a:lnTo>
                <a:lnTo>
                  <a:pt x="3883" y="1834"/>
                </a:lnTo>
                <a:cubicBezTo>
                  <a:pt x="4383" y="2429"/>
                  <a:pt x="5145" y="2810"/>
                  <a:pt x="5978" y="2810"/>
                </a:cubicBezTo>
                <a:cubicBezTo>
                  <a:pt x="6812" y="2810"/>
                  <a:pt x="7574" y="2429"/>
                  <a:pt x="8074" y="1834"/>
                </a:cubicBezTo>
                <a:lnTo>
                  <a:pt x="8074" y="8407"/>
                </a:lnTo>
                <a:lnTo>
                  <a:pt x="7026" y="8407"/>
                </a:lnTo>
                <a:lnTo>
                  <a:pt x="7026" y="9097"/>
                </a:lnTo>
                <a:lnTo>
                  <a:pt x="10527" y="9097"/>
                </a:lnTo>
                <a:lnTo>
                  <a:pt x="10527" y="8407"/>
                </a:lnTo>
                <a:lnTo>
                  <a:pt x="9479" y="8407"/>
                </a:lnTo>
                <a:lnTo>
                  <a:pt x="9479" y="1834"/>
                </a:lnTo>
                <a:cubicBezTo>
                  <a:pt x="10003" y="2429"/>
                  <a:pt x="10741" y="2810"/>
                  <a:pt x="11575" y="2810"/>
                </a:cubicBezTo>
                <a:lnTo>
                  <a:pt x="11956" y="2810"/>
                </a:lnTo>
                <a:lnTo>
                  <a:pt x="11956" y="2096"/>
                </a:lnTo>
                <a:lnTo>
                  <a:pt x="11575" y="2096"/>
                </a:lnTo>
                <a:cubicBezTo>
                  <a:pt x="10432" y="2096"/>
                  <a:pt x="9479" y="1167"/>
                  <a:pt x="9479" y="0"/>
                </a:cubicBezTo>
                <a:lnTo>
                  <a:pt x="8074" y="0"/>
                </a:lnTo>
                <a:cubicBezTo>
                  <a:pt x="8074" y="1167"/>
                  <a:pt x="7121" y="2096"/>
                  <a:pt x="5978" y="2096"/>
                </a:cubicBezTo>
                <a:cubicBezTo>
                  <a:pt x="4811" y="2096"/>
                  <a:pt x="3883" y="1167"/>
                  <a:pt x="3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44"/>
          <p:cNvGrpSpPr/>
          <p:nvPr/>
        </p:nvGrpSpPr>
        <p:grpSpPr>
          <a:xfrm>
            <a:off x="1675252" y="2042421"/>
            <a:ext cx="428283" cy="425928"/>
            <a:chOff x="2507612" y="1345713"/>
            <a:chExt cx="448229" cy="445765"/>
          </a:xfrm>
        </p:grpSpPr>
        <p:sp>
          <p:nvSpPr>
            <p:cNvPr id="351" name="Google Shape;351;p44"/>
            <p:cNvSpPr/>
            <p:nvPr/>
          </p:nvSpPr>
          <p:spPr>
            <a:xfrm>
              <a:off x="2721906" y="1345713"/>
              <a:ext cx="233935" cy="231433"/>
            </a:xfrm>
            <a:custGeom>
              <a:avLst/>
              <a:gdLst/>
              <a:ahLst/>
              <a:cxnLst/>
              <a:rect l="l" t="t" r="r" b="b"/>
              <a:pathLst>
                <a:path w="6265" h="6198" extrusionOk="0">
                  <a:moveTo>
                    <a:pt x="5502" y="0"/>
                  </a:moveTo>
                  <a:cubicBezTo>
                    <a:pt x="5317" y="0"/>
                    <a:pt x="5133" y="66"/>
                    <a:pt x="5002" y="197"/>
                  </a:cubicBezTo>
                  <a:lnTo>
                    <a:pt x="3954" y="1244"/>
                  </a:lnTo>
                  <a:lnTo>
                    <a:pt x="1239" y="6"/>
                  </a:lnTo>
                  <a:lnTo>
                    <a:pt x="501" y="744"/>
                  </a:lnTo>
                  <a:lnTo>
                    <a:pt x="2478" y="2721"/>
                  </a:lnTo>
                  <a:lnTo>
                    <a:pt x="1599" y="3599"/>
                  </a:lnTo>
                  <a:lnTo>
                    <a:pt x="739" y="3483"/>
                  </a:lnTo>
                  <a:lnTo>
                    <a:pt x="1" y="4221"/>
                  </a:lnTo>
                  <a:lnTo>
                    <a:pt x="1239" y="4959"/>
                  </a:lnTo>
                  <a:lnTo>
                    <a:pt x="1977" y="6198"/>
                  </a:lnTo>
                  <a:lnTo>
                    <a:pt x="2716" y="5460"/>
                  </a:lnTo>
                  <a:lnTo>
                    <a:pt x="2597" y="4578"/>
                  </a:lnTo>
                  <a:lnTo>
                    <a:pt x="3454" y="3721"/>
                  </a:lnTo>
                  <a:lnTo>
                    <a:pt x="5431" y="5698"/>
                  </a:lnTo>
                  <a:lnTo>
                    <a:pt x="6193" y="4959"/>
                  </a:lnTo>
                  <a:lnTo>
                    <a:pt x="4954" y="2221"/>
                  </a:lnTo>
                  <a:lnTo>
                    <a:pt x="6002" y="1197"/>
                  </a:lnTo>
                  <a:cubicBezTo>
                    <a:pt x="6264" y="911"/>
                    <a:pt x="6264" y="482"/>
                    <a:pt x="6002" y="197"/>
                  </a:cubicBezTo>
                  <a:cubicBezTo>
                    <a:pt x="5871" y="66"/>
                    <a:pt x="5687" y="0"/>
                    <a:pt x="5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4"/>
            <p:cNvSpPr/>
            <p:nvPr/>
          </p:nvSpPr>
          <p:spPr>
            <a:xfrm>
              <a:off x="2509404" y="1418825"/>
              <a:ext cx="147642" cy="181435"/>
            </a:xfrm>
            <a:custGeom>
              <a:avLst/>
              <a:gdLst/>
              <a:ahLst/>
              <a:cxnLst/>
              <a:rect l="l" t="t" r="r" b="b"/>
              <a:pathLst>
                <a:path w="3954" h="4859" extrusionOk="0">
                  <a:moveTo>
                    <a:pt x="2096" y="1"/>
                  </a:moveTo>
                  <a:cubicBezTo>
                    <a:pt x="977" y="882"/>
                    <a:pt x="191" y="2168"/>
                    <a:pt x="0" y="3644"/>
                  </a:cubicBezTo>
                  <a:lnTo>
                    <a:pt x="715" y="3644"/>
                  </a:lnTo>
                  <a:cubicBezTo>
                    <a:pt x="1000" y="3644"/>
                    <a:pt x="1286" y="3764"/>
                    <a:pt x="1477" y="3954"/>
                  </a:cubicBezTo>
                  <a:lnTo>
                    <a:pt x="2405" y="4859"/>
                  </a:lnTo>
                  <a:lnTo>
                    <a:pt x="3144" y="4430"/>
                  </a:lnTo>
                  <a:lnTo>
                    <a:pt x="2906" y="3740"/>
                  </a:lnTo>
                  <a:cubicBezTo>
                    <a:pt x="2810" y="3430"/>
                    <a:pt x="2858" y="3097"/>
                    <a:pt x="3025" y="2811"/>
                  </a:cubicBezTo>
                  <a:lnTo>
                    <a:pt x="3858" y="1596"/>
                  </a:lnTo>
                  <a:cubicBezTo>
                    <a:pt x="3953" y="1430"/>
                    <a:pt x="3906" y="1215"/>
                    <a:pt x="3763" y="1096"/>
                  </a:cubicBezTo>
                  <a:lnTo>
                    <a:pt x="2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4"/>
            <p:cNvSpPr/>
            <p:nvPr/>
          </p:nvSpPr>
          <p:spPr>
            <a:xfrm>
              <a:off x="2612537" y="1609147"/>
              <a:ext cx="121878" cy="169860"/>
            </a:xfrm>
            <a:custGeom>
              <a:avLst/>
              <a:gdLst/>
              <a:ahLst/>
              <a:cxnLst/>
              <a:rect l="l" t="t" r="r" b="b"/>
              <a:pathLst>
                <a:path w="3264" h="4549" extrusionOk="0">
                  <a:moveTo>
                    <a:pt x="620" y="0"/>
                  </a:moveTo>
                  <a:lnTo>
                    <a:pt x="1" y="357"/>
                  </a:lnTo>
                  <a:cubicBezTo>
                    <a:pt x="24" y="429"/>
                    <a:pt x="24" y="500"/>
                    <a:pt x="24" y="595"/>
                  </a:cubicBezTo>
                  <a:lnTo>
                    <a:pt x="24" y="4120"/>
                  </a:lnTo>
                  <a:cubicBezTo>
                    <a:pt x="286" y="4287"/>
                    <a:pt x="596" y="4430"/>
                    <a:pt x="882" y="4525"/>
                  </a:cubicBezTo>
                  <a:lnTo>
                    <a:pt x="882" y="4549"/>
                  </a:lnTo>
                  <a:lnTo>
                    <a:pt x="1406" y="3763"/>
                  </a:lnTo>
                  <a:cubicBezTo>
                    <a:pt x="1477" y="3644"/>
                    <a:pt x="1572" y="3548"/>
                    <a:pt x="1691" y="3477"/>
                  </a:cubicBezTo>
                  <a:lnTo>
                    <a:pt x="3097" y="2501"/>
                  </a:lnTo>
                  <a:cubicBezTo>
                    <a:pt x="3168" y="2453"/>
                    <a:pt x="3216" y="2358"/>
                    <a:pt x="3239" y="2262"/>
                  </a:cubicBezTo>
                  <a:cubicBezTo>
                    <a:pt x="3263" y="2167"/>
                    <a:pt x="3239" y="2096"/>
                    <a:pt x="3192" y="2001"/>
                  </a:cubicBezTo>
                  <a:lnTo>
                    <a:pt x="2382" y="810"/>
                  </a:lnTo>
                  <a:cubicBezTo>
                    <a:pt x="2311" y="715"/>
                    <a:pt x="2215" y="643"/>
                    <a:pt x="2096" y="643"/>
                  </a:cubicBezTo>
                  <a:lnTo>
                    <a:pt x="1572" y="643"/>
                  </a:lnTo>
                  <a:cubicBezTo>
                    <a:pt x="1144" y="643"/>
                    <a:pt x="787" y="381"/>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4"/>
            <p:cNvSpPr/>
            <p:nvPr/>
          </p:nvSpPr>
          <p:spPr>
            <a:xfrm>
              <a:off x="2609886" y="1372598"/>
              <a:ext cx="315710" cy="418880"/>
            </a:xfrm>
            <a:custGeom>
              <a:avLst/>
              <a:gdLst/>
              <a:ahLst/>
              <a:cxnLst/>
              <a:rect l="l" t="t" r="r" b="b"/>
              <a:pathLst>
                <a:path w="8455" h="11218" extrusionOk="0">
                  <a:moveTo>
                    <a:pt x="2525" y="0"/>
                  </a:moveTo>
                  <a:lnTo>
                    <a:pt x="2525" y="0"/>
                  </a:lnTo>
                  <a:cubicBezTo>
                    <a:pt x="1620" y="72"/>
                    <a:pt x="762" y="358"/>
                    <a:pt x="0" y="810"/>
                  </a:cubicBezTo>
                  <a:lnTo>
                    <a:pt x="1453" y="1763"/>
                  </a:lnTo>
                  <a:cubicBezTo>
                    <a:pt x="1691" y="1906"/>
                    <a:pt x="1834" y="2144"/>
                    <a:pt x="1905" y="2430"/>
                  </a:cubicBezTo>
                  <a:cubicBezTo>
                    <a:pt x="1953" y="2692"/>
                    <a:pt x="1905" y="2977"/>
                    <a:pt x="1739" y="3215"/>
                  </a:cubicBezTo>
                  <a:lnTo>
                    <a:pt x="929" y="4430"/>
                  </a:lnTo>
                  <a:cubicBezTo>
                    <a:pt x="858" y="4525"/>
                    <a:pt x="858" y="4644"/>
                    <a:pt x="881" y="4740"/>
                  </a:cubicBezTo>
                  <a:lnTo>
                    <a:pt x="1310" y="6049"/>
                  </a:lnTo>
                  <a:cubicBezTo>
                    <a:pt x="1358" y="6192"/>
                    <a:pt x="1500" y="6287"/>
                    <a:pt x="1643" y="6287"/>
                  </a:cubicBezTo>
                  <a:lnTo>
                    <a:pt x="2167" y="6287"/>
                  </a:lnTo>
                  <a:cubicBezTo>
                    <a:pt x="2525" y="6287"/>
                    <a:pt x="2834" y="6454"/>
                    <a:pt x="3025" y="6740"/>
                  </a:cubicBezTo>
                  <a:lnTo>
                    <a:pt x="3834" y="7954"/>
                  </a:lnTo>
                  <a:cubicBezTo>
                    <a:pt x="4001" y="8193"/>
                    <a:pt x="4049" y="8455"/>
                    <a:pt x="4001" y="8740"/>
                  </a:cubicBezTo>
                  <a:cubicBezTo>
                    <a:pt x="3930" y="9002"/>
                    <a:pt x="3787" y="9264"/>
                    <a:pt x="3549" y="9431"/>
                  </a:cubicBezTo>
                  <a:lnTo>
                    <a:pt x="2143" y="10384"/>
                  </a:lnTo>
                  <a:cubicBezTo>
                    <a:pt x="2120" y="10407"/>
                    <a:pt x="2072" y="10431"/>
                    <a:pt x="2048" y="10479"/>
                  </a:cubicBezTo>
                  <a:lnTo>
                    <a:pt x="1643" y="11074"/>
                  </a:lnTo>
                  <a:cubicBezTo>
                    <a:pt x="2048" y="11169"/>
                    <a:pt x="2453" y="11217"/>
                    <a:pt x="2882" y="11217"/>
                  </a:cubicBezTo>
                  <a:cubicBezTo>
                    <a:pt x="5859" y="11217"/>
                    <a:pt x="8264" y="8859"/>
                    <a:pt x="8454" y="5930"/>
                  </a:cubicBezTo>
                  <a:lnTo>
                    <a:pt x="8454" y="5930"/>
                  </a:lnTo>
                  <a:lnTo>
                    <a:pt x="8431" y="5954"/>
                  </a:lnTo>
                  <a:lnTo>
                    <a:pt x="6454" y="3977"/>
                  </a:lnTo>
                  <a:lnTo>
                    <a:pt x="6335" y="4120"/>
                  </a:lnTo>
                  <a:lnTo>
                    <a:pt x="6454" y="4978"/>
                  </a:lnTo>
                  <a:lnTo>
                    <a:pt x="4835" y="6597"/>
                  </a:lnTo>
                  <a:lnTo>
                    <a:pt x="3715" y="4740"/>
                  </a:lnTo>
                  <a:lnTo>
                    <a:pt x="1858" y="3620"/>
                  </a:lnTo>
                  <a:lnTo>
                    <a:pt x="3501" y="2001"/>
                  </a:lnTo>
                  <a:lnTo>
                    <a:pt x="4358" y="2144"/>
                  </a:lnTo>
                  <a:lnTo>
                    <a:pt x="4477" y="2001"/>
                  </a:lnTo>
                  <a:lnTo>
                    <a:pt x="2501" y="24"/>
                  </a:lnTo>
                  <a:lnTo>
                    <a:pt x="2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4"/>
            <p:cNvSpPr/>
            <p:nvPr/>
          </p:nvSpPr>
          <p:spPr>
            <a:xfrm>
              <a:off x="2507612" y="1580694"/>
              <a:ext cx="79198" cy="165416"/>
            </a:xfrm>
            <a:custGeom>
              <a:avLst/>
              <a:gdLst/>
              <a:ahLst/>
              <a:cxnLst/>
              <a:rect l="l" t="t" r="r" b="b"/>
              <a:pathLst>
                <a:path w="2121" h="4430" extrusionOk="0">
                  <a:moveTo>
                    <a:pt x="1" y="0"/>
                  </a:moveTo>
                  <a:cubicBezTo>
                    <a:pt x="1" y="1762"/>
                    <a:pt x="858" y="3406"/>
                    <a:pt x="2120" y="4430"/>
                  </a:cubicBezTo>
                  <a:lnTo>
                    <a:pt x="2120" y="1357"/>
                  </a:lnTo>
                  <a:cubicBezTo>
                    <a:pt x="2120" y="1262"/>
                    <a:pt x="2096" y="1167"/>
                    <a:pt x="2025" y="1096"/>
                  </a:cubicBezTo>
                  <a:lnTo>
                    <a:pt x="1025" y="119"/>
                  </a:lnTo>
                  <a:cubicBezTo>
                    <a:pt x="953" y="48"/>
                    <a:pt x="858" y="0"/>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DIVIDE THE CONTENT IN FOUR IDEAS</a:t>
            </a:r>
            <a:endParaRPr/>
          </a:p>
        </p:txBody>
      </p:sp>
      <p:sp>
        <p:nvSpPr>
          <p:cNvPr id="361" name="Google Shape;361;p45"/>
          <p:cNvSpPr txBox="1">
            <a:spLocks noGrp="1"/>
          </p:cNvSpPr>
          <p:nvPr>
            <p:ph type="subTitle" idx="1"/>
          </p:nvPr>
        </p:nvSpPr>
        <p:spPr>
          <a:xfrm>
            <a:off x="1481700" y="1971400"/>
            <a:ext cx="2016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362" name="Google Shape;362;p45"/>
          <p:cNvSpPr txBox="1">
            <a:spLocks noGrp="1"/>
          </p:cNvSpPr>
          <p:nvPr>
            <p:ph type="subTitle" idx="2"/>
          </p:nvPr>
        </p:nvSpPr>
        <p:spPr>
          <a:xfrm>
            <a:off x="4752428" y="1971400"/>
            <a:ext cx="2016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363" name="Google Shape;363;p45"/>
          <p:cNvSpPr txBox="1">
            <a:spLocks noGrp="1"/>
          </p:cNvSpPr>
          <p:nvPr>
            <p:ph type="subTitle" idx="3"/>
          </p:nvPr>
        </p:nvSpPr>
        <p:spPr>
          <a:xfrm>
            <a:off x="1481700" y="3589525"/>
            <a:ext cx="2016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364" name="Google Shape;364;p45"/>
          <p:cNvSpPr txBox="1">
            <a:spLocks noGrp="1"/>
          </p:cNvSpPr>
          <p:nvPr>
            <p:ph type="subTitle" idx="4"/>
          </p:nvPr>
        </p:nvSpPr>
        <p:spPr>
          <a:xfrm>
            <a:off x="4752428" y="3589525"/>
            <a:ext cx="2016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365" name="Google Shape;365;p45"/>
          <p:cNvSpPr txBox="1">
            <a:spLocks noGrp="1"/>
          </p:cNvSpPr>
          <p:nvPr>
            <p:ph type="subTitle" idx="5"/>
          </p:nvPr>
        </p:nvSpPr>
        <p:spPr>
          <a:xfrm>
            <a:off x="1481700" y="1559550"/>
            <a:ext cx="20166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366" name="Google Shape;366;p45"/>
          <p:cNvSpPr txBox="1">
            <a:spLocks noGrp="1"/>
          </p:cNvSpPr>
          <p:nvPr>
            <p:ph type="subTitle" idx="6"/>
          </p:nvPr>
        </p:nvSpPr>
        <p:spPr>
          <a:xfrm>
            <a:off x="1481700" y="3177600"/>
            <a:ext cx="20166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367" name="Google Shape;367;p45"/>
          <p:cNvSpPr txBox="1">
            <a:spLocks noGrp="1"/>
          </p:cNvSpPr>
          <p:nvPr>
            <p:ph type="subTitle" idx="7"/>
          </p:nvPr>
        </p:nvSpPr>
        <p:spPr>
          <a:xfrm>
            <a:off x="4752424" y="1559550"/>
            <a:ext cx="20166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68" name="Google Shape;368;p45"/>
          <p:cNvSpPr txBox="1">
            <a:spLocks noGrp="1"/>
          </p:cNvSpPr>
          <p:nvPr>
            <p:ph type="subTitle" idx="8"/>
          </p:nvPr>
        </p:nvSpPr>
        <p:spPr>
          <a:xfrm>
            <a:off x="4752424" y="3177600"/>
            <a:ext cx="20166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369" name="Google Shape;369;p45"/>
          <p:cNvGrpSpPr/>
          <p:nvPr/>
        </p:nvGrpSpPr>
        <p:grpSpPr>
          <a:xfrm>
            <a:off x="4124398" y="3314710"/>
            <a:ext cx="426571" cy="425714"/>
            <a:chOff x="6976015" y="1345937"/>
            <a:chExt cx="446437" cy="445541"/>
          </a:xfrm>
        </p:grpSpPr>
        <p:sp>
          <p:nvSpPr>
            <p:cNvPr id="370" name="Google Shape;370;p45"/>
            <p:cNvSpPr/>
            <p:nvPr/>
          </p:nvSpPr>
          <p:spPr>
            <a:xfrm>
              <a:off x="6976015" y="1345937"/>
              <a:ext cx="446437" cy="445541"/>
            </a:xfrm>
            <a:custGeom>
              <a:avLst/>
              <a:gdLst/>
              <a:ahLst/>
              <a:cxnLst/>
              <a:rect l="l" t="t" r="r" b="b"/>
              <a:pathLst>
                <a:path w="11956" h="11932" extrusionOk="0">
                  <a:moveTo>
                    <a:pt x="5978" y="714"/>
                  </a:moveTo>
                  <a:cubicBezTo>
                    <a:pt x="7430" y="714"/>
                    <a:pt x="8764" y="1310"/>
                    <a:pt x="9717" y="2262"/>
                  </a:cubicBezTo>
                  <a:lnTo>
                    <a:pt x="1810" y="9145"/>
                  </a:lnTo>
                  <a:cubicBezTo>
                    <a:pt x="1143" y="8264"/>
                    <a:pt x="715" y="7168"/>
                    <a:pt x="715" y="5977"/>
                  </a:cubicBezTo>
                  <a:cubicBezTo>
                    <a:pt x="715" y="3072"/>
                    <a:pt x="3072" y="714"/>
                    <a:pt x="5978" y="714"/>
                  </a:cubicBezTo>
                  <a:close/>
                  <a:moveTo>
                    <a:pt x="10169" y="2786"/>
                  </a:moveTo>
                  <a:cubicBezTo>
                    <a:pt x="10836" y="3691"/>
                    <a:pt x="11241" y="4787"/>
                    <a:pt x="11241" y="5977"/>
                  </a:cubicBezTo>
                  <a:cubicBezTo>
                    <a:pt x="11241" y="8859"/>
                    <a:pt x="8859" y="11240"/>
                    <a:pt x="5978" y="11240"/>
                  </a:cubicBezTo>
                  <a:cubicBezTo>
                    <a:pt x="4525" y="11240"/>
                    <a:pt x="3215" y="10621"/>
                    <a:pt x="2263" y="9693"/>
                  </a:cubicBezTo>
                  <a:lnTo>
                    <a:pt x="10169" y="2786"/>
                  </a:lnTo>
                  <a:close/>
                  <a:moveTo>
                    <a:pt x="5978" y="0"/>
                  </a:moveTo>
                  <a:cubicBezTo>
                    <a:pt x="2691" y="0"/>
                    <a:pt x="0" y="2691"/>
                    <a:pt x="0" y="5977"/>
                  </a:cubicBezTo>
                  <a:cubicBezTo>
                    <a:pt x="0" y="9240"/>
                    <a:pt x="2691" y="11931"/>
                    <a:pt x="5978" y="11931"/>
                  </a:cubicBezTo>
                  <a:cubicBezTo>
                    <a:pt x="9264" y="11931"/>
                    <a:pt x="11955" y="9240"/>
                    <a:pt x="11955" y="5977"/>
                  </a:cubicBezTo>
                  <a:cubicBezTo>
                    <a:pt x="11955" y="2691"/>
                    <a:pt x="9264" y="0"/>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5"/>
            <p:cNvSpPr/>
            <p:nvPr/>
          </p:nvSpPr>
          <p:spPr>
            <a:xfrm>
              <a:off x="7214319" y="1540665"/>
              <a:ext cx="76510" cy="67623"/>
            </a:xfrm>
            <a:custGeom>
              <a:avLst/>
              <a:gdLst/>
              <a:ahLst/>
              <a:cxnLst/>
              <a:rect l="l" t="t" r="r" b="b"/>
              <a:pathLst>
                <a:path w="2049" h="1811" extrusionOk="0">
                  <a:moveTo>
                    <a:pt x="2049" y="0"/>
                  </a:moveTo>
                  <a:lnTo>
                    <a:pt x="1" y="1810"/>
                  </a:lnTo>
                  <a:lnTo>
                    <a:pt x="2049" y="1810"/>
                  </a:lnTo>
                  <a:lnTo>
                    <a:pt x="2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5"/>
            <p:cNvSpPr/>
            <p:nvPr/>
          </p:nvSpPr>
          <p:spPr>
            <a:xfrm>
              <a:off x="7107601" y="1503325"/>
              <a:ext cx="106755" cy="93387"/>
            </a:xfrm>
            <a:custGeom>
              <a:avLst/>
              <a:gdLst/>
              <a:ahLst/>
              <a:cxnLst/>
              <a:rect l="l" t="t" r="r" b="b"/>
              <a:pathLst>
                <a:path w="2859" h="2501" extrusionOk="0">
                  <a:moveTo>
                    <a:pt x="1" y="0"/>
                  </a:moveTo>
                  <a:lnTo>
                    <a:pt x="1" y="2501"/>
                  </a:lnTo>
                  <a:lnTo>
                    <a:pt x="2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5"/>
            <p:cNvSpPr/>
            <p:nvPr/>
          </p:nvSpPr>
          <p:spPr>
            <a:xfrm>
              <a:off x="7107601" y="1425061"/>
              <a:ext cx="183227" cy="52500"/>
            </a:xfrm>
            <a:custGeom>
              <a:avLst/>
              <a:gdLst/>
              <a:ahLst/>
              <a:cxnLst/>
              <a:rect l="l" t="t" r="r" b="b"/>
              <a:pathLst>
                <a:path w="4907" h="1406" extrusionOk="0">
                  <a:moveTo>
                    <a:pt x="1" y="1"/>
                  </a:moveTo>
                  <a:lnTo>
                    <a:pt x="1" y="1406"/>
                  </a:lnTo>
                  <a:lnTo>
                    <a:pt x="3668" y="1406"/>
                  </a:lnTo>
                  <a:lnTo>
                    <a:pt x="4907" y="310"/>
                  </a:lnTo>
                  <a:lnTo>
                    <a:pt x="49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5"/>
            <p:cNvSpPr/>
            <p:nvPr/>
          </p:nvSpPr>
          <p:spPr>
            <a:xfrm>
              <a:off x="7107601" y="1634015"/>
              <a:ext cx="183227" cy="78302"/>
            </a:xfrm>
            <a:custGeom>
              <a:avLst/>
              <a:gdLst/>
              <a:ahLst/>
              <a:cxnLst/>
              <a:rect l="l" t="t" r="r" b="b"/>
              <a:pathLst>
                <a:path w="4907" h="2097" extrusionOk="0">
                  <a:moveTo>
                    <a:pt x="2049" y="1"/>
                  </a:moveTo>
                  <a:lnTo>
                    <a:pt x="1" y="1787"/>
                  </a:lnTo>
                  <a:lnTo>
                    <a:pt x="1" y="2097"/>
                  </a:lnTo>
                  <a:lnTo>
                    <a:pt x="4907" y="2097"/>
                  </a:lnTo>
                  <a:lnTo>
                    <a:pt x="4907" y="1"/>
                  </a:lnTo>
                  <a:lnTo>
                    <a:pt x="2811" y="1"/>
                  </a:lnTo>
                  <a:lnTo>
                    <a:pt x="2811" y="715"/>
                  </a:lnTo>
                  <a:lnTo>
                    <a:pt x="2097" y="715"/>
                  </a:lnTo>
                  <a:lnTo>
                    <a:pt x="20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45"/>
          <p:cNvGrpSpPr/>
          <p:nvPr/>
        </p:nvGrpSpPr>
        <p:grpSpPr>
          <a:xfrm>
            <a:off x="4124411" y="1714510"/>
            <a:ext cx="426571" cy="425714"/>
            <a:chOff x="6220141" y="1345937"/>
            <a:chExt cx="446437" cy="445541"/>
          </a:xfrm>
        </p:grpSpPr>
        <p:sp>
          <p:nvSpPr>
            <p:cNvPr id="376" name="Google Shape;376;p45"/>
            <p:cNvSpPr/>
            <p:nvPr/>
          </p:nvSpPr>
          <p:spPr>
            <a:xfrm>
              <a:off x="6521624" y="1516656"/>
              <a:ext cx="78265" cy="25839"/>
            </a:xfrm>
            <a:custGeom>
              <a:avLst/>
              <a:gdLst/>
              <a:ahLst/>
              <a:cxnLst/>
              <a:rect l="l" t="t" r="r" b="b"/>
              <a:pathLst>
                <a:path w="2096" h="692" extrusionOk="0">
                  <a:moveTo>
                    <a:pt x="0" y="0"/>
                  </a:moveTo>
                  <a:lnTo>
                    <a:pt x="0" y="691"/>
                  </a:lnTo>
                  <a:lnTo>
                    <a:pt x="2096" y="691"/>
                  </a:lnTo>
                  <a:lnTo>
                    <a:pt x="20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5"/>
            <p:cNvSpPr/>
            <p:nvPr/>
          </p:nvSpPr>
          <p:spPr>
            <a:xfrm>
              <a:off x="6220141" y="1345937"/>
              <a:ext cx="209925" cy="445541"/>
            </a:xfrm>
            <a:custGeom>
              <a:avLst/>
              <a:gdLst/>
              <a:ahLst/>
              <a:cxnLst/>
              <a:rect l="l" t="t" r="r" b="b"/>
              <a:pathLst>
                <a:path w="5622" h="11932" extrusionOk="0">
                  <a:moveTo>
                    <a:pt x="3168" y="4096"/>
                  </a:moveTo>
                  <a:lnTo>
                    <a:pt x="3764" y="5620"/>
                  </a:lnTo>
                  <a:lnTo>
                    <a:pt x="4573" y="5620"/>
                  </a:lnTo>
                  <a:lnTo>
                    <a:pt x="4573" y="6311"/>
                  </a:lnTo>
                  <a:lnTo>
                    <a:pt x="3764" y="6311"/>
                  </a:lnTo>
                  <a:lnTo>
                    <a:pt x="3168" y="7859"/>
                  </a:lnTo>
                  <a:lnTo>
                    <a:pt x="2502" y="7597"/>
                  </a:lnTo>
                  <a:lnTo>
                    <a:pt x="3025" y="6311"/>
                  </a:lnTo>
                  <a:lnTo>
                    <a:pt x="2311" y="6311"/>
                  </a:lnTo>
                  <a:lnTo>
                    <a:pt x="1716" y="7216"/>
                  </a:lnTo>
                  <a:lnTo>
                    <a:pt x="1144" y="6835"/>
                  </a:lnTo>
                  <a:lnTo>
                    <a:pt x="1716" y="5977"/>
                  </a:lnTo>
                  <a:lnTo>
                    <a:pt x="1144" y="5120"/>
                  </a:lnTo>
                  <a:lnTo>
                    <a:pt x="1716" y="4739"/>
                  </a:lnTo>
                  <a:lnTo>
                    <a:pt x="2311" y="5620"/>
                  </a:lnTo>
                  <a:lnTo>
                    <a:pt x="3025" y="5620"/>
                  </a:lnTo>
                  <a:lnTo>
                    <a:pt x="2502" y="4358"/>
                  </a:lnTo>
                  <a:lnTo>
                    <a:pt x="3168" y="4096"/>
                  </a:lnTo>
                  <a:close/>
                  <a:moveTo>
                    <a:pt x="1787" y="8430"/>
                  </a:moveTo>
                  <a:lnTo>
                    <a:pt x="1787" y="9121"/>
                  </a:lnTo>
                  <a:lnTo>
                    <a:pt x="1073" y="9121"/>
                  </a:lnTo>
                  <a:lnTo>
                    <a:pt x="1073" y="8430"/>
                  </a:lnTo>
                  <a:close/>
                  <a:moveTo>
                    <a:pt x="4573" y="8430"/>
                  </a:moveTo>
                  <a:lnTo>
                    <a:pt x="4573" y="9121"/>
                  </a:lnTo>
                  <a:lnTo>
                    <a:pt x="2478" y="9121"/>
                  </a:lnTo>
                  <a:lnTo>
                    <a:pt x="2478" y="8430"/>
                  </a:lnTo>
                  <a:close/>
                  <a:moveTo>
                    <a:pt x="1787" y="9812"/>
                  </a:moveTo>
                  <a:lnTo>
                    <a:pt x="1787" y="10526"/>
                  </a:lnTo>
                  <a:lnTo>
                    <a:pt x="1073" y="10526"/>
                  </a:lnTo>
                  <a:lnTo>
                    <a:pt x="1073" y="9812"/>
                  </a:lnTo>
                  <a:close/>
                  <a:moveTo>
                    <a:pt x="4573" y="9812"/>
                  </a:moveTo>
                  <a:lnTo>
                    <a:pt x="4573" y="10526"/>
                  </a:lnTo>
                  <a:lnTo>
                    <a:pt x="2478" y="10526"/>
                  </a:lnTo>
                  <a:lnTo>
                    <a:pt x="2478" y="9812"/>
                  </a:lnTo>
                  <a:close/>
                  <a:moveTo>
                    <a:pt x="2835" y="0"/>
                  </a:moveTo>
                  <a:lnTo>
                    <a:pt x="2835" y="2191"/>
                  </a:lnTo>
                  <a:cubicBezTo>
                    <a:pt x="2525" y="2310"/>
                    <a:pt x="2287" y="2524"/>
                    <a:pt x="2192" y="2834"/>
                  </a:cubicBezTo>
                  <a:lnTo>
                    <a:pt x="1" y="2834"/>
                  </a:lnTo>
                  <a:lnTo>
                    <a:pt x="1" y="11931"/>
                  </a:lnTo>
                  <a:lnTo>
                    <a:pt x="5621" y="11931"/>
                  </a:lnTo>
                  <a:lnTo>
                    <a:pt x="5621" y="2834"/>
                  </a:lnTo>
                  <a:lnTo>
                    <a:pt x="4169" y="2834"/>
                  </a:lnTo>
                  <a:cubicBezTo>
                    <a:pt x="4073" y="2524"/>
                    <a:pt x="3835" y="2286"/>
                    <a:pt x="3526" y="2191"/>
                  </a:cubicBezTo>
                  <a:lnTo>
                    <a:pt x="3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5"/>
            <p:cNvSpPr/>
            <p:nvPr/>
          </p:nvSpPr>
          <p:spPr>
            <a:xfrm>
              <a:off x="6456690" y="1345937"/>
              <a:ext cx="209888" cy="262351"/>
            </a:xfrm>
            <a:custGeom>
              <a:avLst/>
              <a:gdLst/>
              <a:ahLst/>
              <a:cxnLst/>
              <a:rect l="l" t="t" r="r" b="b"/>
              <a:pathLst>
                <a:path w="5621" h="7026" extrusionOk="0">
                  <a:moveTo>
                    <a:pt x="4549" y="3882"/>
                  </a:moveTo>
                  <a:lnTo>
                    <a:pt x="4549" y="5977"/>
                  </a:lnTo>
                  <a:lnTo>
                    <a:pt x="1048" y="5977"/>
                  </a:lnTo>
                  <a:lnTo>
                    <a:pt x="1048" y="3882"/>
                  </a:lnTo>
                  <a:close/>
                  <a:moveTo>
                    <a:pt x="2096" y="0"/>
                  </a:moveTo>
                  <a:lnTo>
                    <a:pt x="2096" y="2191"/>
                  </a:lnTo>
                  <a:cubicBezTo>
                    <a:pt x="1787" y="2286"/>
                    <a:pt x="1549" y="2524"/>
                    <a:pt x="1453" y="2834"/>
                  </a:cubicBezTo>
                  <a:lnTo>
                    <a:pt x="1" y="2834"/>
                  </a:lnTo>
                  <a:lnTo>
                    <a:pt x="1" y="7025"/>
                  </a:lnTo>
                  <a:lnTo>
                    <a:pt x="5621" y="7025"/>
                  </a:lnTo>
                  <a:lnTo>
                    <a:pt x="5621" y="2834"/>
                  </a:lnTo>
                  <a:lnTo>
                    <a:pt x="3430" y="2834"/>
                  </a:lnTo>
                  <a:cubicBezTo>
                    <a:pt x="3311" y="2524"/>
                    <a:pt x="3097" y="2286"/>
                    <a:pt x="2787" y="2191"/>
                  </a:cubicBezTo>
                  <a:lnTo>
                    <a:pt x="2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5"/>
            <p:cNvSpPr/>
            <p:nvPr/>
          </p:nvSpPr>
          <p:spPr>
            <a:xfrm>
              <a:off x="6456690" y="1634015"/>
              <a:ext cx="209888" cy="157463"/>
            </a:xfrm>
            <a:custGeom>
              <a:avLst/>
              <a:gdLst/>
              <a:ahLst/>
              <a:cxnLst/>
              <a:rect l="l" t="t" r="r" b="b"/>
              <a:pathLst>
                <a:path w="5621" h="4217" extrusionOk="0">
                  <a:moveTo>
                    <a:pt x="1739" y="1049"/>
                  </a:moveTo>
                  <a:lnTo>
                    <a:pt x="1739" y="1763"/>
                  </a:lnTo>
                  <a:lnTo>
                    <a:pt x="1048" y="1763"/>
                  </a:lnTo>
                  <a:lnTo>
                    <a:pt x="1048" y="1049"/>
                  </a:lnTo>
                  <a:close/>
                  <a:moveTo>
                    <a:pt x="4549" y="1049"/>
                  </a:moveTo>
                  <a:lnTo>
                    <a:pt x="4549" y="1763"/>
                  </a:lnTo>
                  <a:lnTo>
                    <a:pt x="2430" y="1763"/>
                  </a:lnTo>
                  <a:lnTo>
                    <a:pt x="2430" y="1049"/>
                  </a:lnTo>
                  <a:close/>
                  <a:moveTo>
                    <a:pt x="1739" y="2454"/>
                  </a:moveTo>
                  <a:lnTo>
                    <a:pt x="1739" y="3144"/>
                  </a:lnTo>
                  <a:lnTo>
                    <a:pt x="1048" y="3144"/>
                  </a:lnTo>
                  <a:lnTo>
                    <a:pt x="1048" y="2454"/>
                  </a:lnTo>
                  <a:close/>
                  <a:moveTo>
                    <a:pt x="4549" y="2454"/>
                  </a:moveTo>
                  <a:lnTo>
                    <a:pt x="4549" y="3144"/>
                  </a:lnTo>
                  <a:lnTo>
                    <a:pt x="2430" y="3144"/>
                  </a:lnTo>
                  <a:lnTo>
                    <a:pt x="2430" y="2454"/>
                  </a:lnTo>
                  <a:close/>
                  <a:moveTo>
                    <a:pt x="1" y="1"/>
                  </a:moveTo>
                  <a:lnTo>
                    <a:pt x="1" y="4216"/>
                  </a:lnTo>
                  <a:lnTo>
                    <a:pt x="5621" y="4216"/>
                  </a:lnTo>
                  <a:lnTo>
                    <a:pt x="56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45"/>
          <p:cNvGrpSpPr/>
          <p:nvPr/>
        </p:nvGrpSpPr>
        <p:grpSpPr>
          <a:xfrm>
            <a:off x="913097" y="3314711"/>
            <a:ext cx="426571" cy="274474"/>
            <a:chOff x="5464305" y="1434844"/>
            <a:chExt cx="446437" cy="287257"/>
          </a:xfrm>
        </p:grpSpPr>
        <p:sp>
          <p:nvSpPr>
            <p:cNvPr id="381" name="Google Shape;381;p45"/>
            <p:cNvSpPr/>
            <p:nvPr/>
          </p:nvSpPr>
          <p:spPr>
            <a:xfrm>
              <a:off x="5779118" y="1434844"/>
              <a:ext cx="131624" cy="52500"/>
            </a:xfrm>
            <a:custGeom>
              <a:avLst/>
              <a:gdLst/>
              <a:ahLst/>
              <a:cxnLst/>
              <a:rect l="l" t="t" r="r" b="b"/>
              <a:pathLst>
                <a:path w="3525" h="1406" extrusionOk="0">
                  <a:moveTo>
                    <a:pt x="691" y="0"/>
                  </a:moveTo>
                  <a:cubicBezTo>
                    <a:pt x="310" y="0"/>
                    <a:pt x="0" y="310"/>
                    <a:pt x="0" y="715"/>
                  </a:cubicBezTo>
                  <a:lnTo>
                    <a:pt x="0" y="1406"/>
                  </a:lnTo>
                  <a:lnTo>
                    <a:pt x="3525" y="1406"/>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5"/>
            <p:cNvSpPr/>
            <p:nvPr/>
          </p:nvSpPr>
          <p:spPr>
            <a:xfrm>
              <a:off x="5464305" y="1434844"/>
              <a:ext cx="288153" cy="52500"/>
            </a:xfrm>
            <a:custGeom>
              <a:avLst/>
              <a:gdLst/>
              <a:ahLst/>
              <a:cxnLst/>
              <a:rect l="l" t="t" r="r" b="b"/>
              <a:pathLst>
                <a:path w="7717" h="1406" extrusionOk="0">
                  <a:moveTo>
                    <a:pt x="1" y="0"/>
                  </a:moveTo>
                  <a:lnTo>
                    <a:pt x="1" y="1406"/>
                  </a:lnTo>
                  <a:lnTo>
                    <a:pt x="7717" y="1406"/>
                  </a:lnTo>
                  <a:lnTo>
                    <a:pt x="7717" y="715"/>
                  </a:lnTo>
                  <a:cubicBezTo>
                    <a:pt x="7717" y="310"/>
                    <a:pt x="7407" y="0"/>
                    <a:pt x="7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5"/>
            <p:cNvSpPr/>
            <p:nvPr/>
          </p:nvSpPr>
          <p:spPr>
            <a:xfrm>
              <a:off x="5779118" y="1513108"/>
              <a:ext cx="131624" cy="208992"/>
            </a:xfrm>
            <a:custGeom>
              <a:avLst/>
              <a:gdLst/>
              <a:ahLst/>
              <a:cxnLst/>
              <a:rect l="l" t="t" r="r" b="b"/>
              <a:pathLst>
                <a:path w="3525" h="5597" extrusionOk="0">
                  <a:moveTo>
                    <a:pt x="2453" y="1048"/>
                  </a:moveTo>
                  <a:lnTo>
                    <a:pt x="2453" y="1762"/>
                  </a:lnTo>
                  <a:lnTo>
                    <a:pt x="1048" y="1762"/>
                  </a:lnTo>
                  <a:lnTo>
                    <a:pt x="1048" y="1048"/>
                  </a:lnTo>
                  <a:close/>
                  <a:moveTo>
                    <a:pt x="2453" y="2453"/>
                  </a:moveTo>
                  <a:lnTo>
                    <a:pt x="2453" y="3144"/>
                  </a:lnTo>
                  <a:lnTo>
                    <a:pt x="1048" y="3144"/>
                  </a:lnTo>
                  <a:lnTo>
                    <a:pt x="1048" y="2453"/>
                  </a:lnTo>
                  <a:close/>
                  <a:moveTo>
                    <a:pt x="2453" y="3858"/>
                  </a:moveTo>
                  <a:lnTo>
                    <a:pt x="2453" y="4549"/>
                  </a:lnTo>
                  <a:lnTo>
                    <a:pt x="1048" y="4549"/>
                  </a:lnTo>
                  <a:lnTo>
                    <a:pt x="1048" y="3858"/>
                  </a:lnTo>
                  <a:close/>
                  <a:moveTo>
                    <a:pt x="0" y="0"/>
                  </a:moveTo>
                  <a:lnTo>
                    <a:pt x="0" y="4906"/>
                  </a:lnTo>
                  <a:cubicBezTo>
                    <a:pt x="0" y="5287"/>
                    <a:pt x="310" y="5597"/>
                    <a:pt x="691" y="5597"/>
                  </a:cubicBezTo>
                  <a:lnTo>
                    <a:pt x="3525" y="5597"/>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5"/>
            <p:cNvSpPr/>
            <p:nvPr/>
          </p:nvSpPr>
          <p:spPr>
            <a:xfrm>
              <a:off x="5464305" y="1513108"/>
              <a:ext cx="288153" cy="208992"/>
            </a:xfrm>
            <a:custGeom>
              <a:avLst/>
              <a:gdLst/>
              <a:ahLst/>
              <a:cxnLst/>
              <a:rect l="l" t="t" r="r" b="b"/>
              <a:pathLst>
                <a:path w="7717" h="5597" extrusionOk="0">
                  <a:moveTo>
                    <a:pt x="2477" y="1048"/>
                  </a:moveTo>
                  <a:lnTo>
                    <a:pt x="2477" y="1762"/>
                  </a:lnTo>
                  <a:lnTo>
                    <a:pt x="1049" y="1762"/>
                  </a:lnTo>
                  <a:lnTo>
                    <a:pt x="1049" y="1048"/>
                  </a:lnTo>
                  <a:close/>
                  <a:moveTo>
                    <a:pt x="2477" y="2453"/>
                  </a:moveTo>
                  <a:lnTo>
                    <a:pt x="2477" y="3144"/>
                  </a:lnTo>
                  <a:lnTo>
                    <a:pt x="1049" y="3144"/>
                  </a:lnTo>
                  <a:lnTo>
                    <a:pt x="1049" y="2453"/>
                  </a:lnTo>
                  <a:close/>
                  <a:moveTo>
                    <a:pt x="2477" y="3858"/>
                  </a:moveTo>
                  <a:lnTo>
                    <a:pt x="2477" y="4549"/>
                  </a:lnTo>
                  <a:lnTo>
                    <a:pt x="1049" y="4549"/>
                  </a:lnTo>
                  <a:lnTo>
                    <a:pt x="1049" y="3858"/>
                  </a:lnTo>
                  <a:close/>
                  <a:moveTo>
                    <a:pt x="5264" y="929"/>
                  </a:moveTo>
                  <a:lnTo>
                    <a:pt x="5859" y="2453"/>
                  </a:lnTo>
                  <a:lnTo>
                    <a:pt x="6669" y="2453"/>
                  </a:lnTo>
                  <a:lnTo>
                    <a:pt x="6669" y="3144"/>
                  </a:lnTo>
                  <a:lnTo>
                    <a:pt x="5859" y="3144"/>
                  </a:lnTo>
                  <a:lnTo>
                    <a:pt x="5264" y="4692"/>
                  </a:lnTo>
                  <a:lnTo>
                    <a:pt x="4597" y="4430"/>
                  </a:lnTo>
                  <a:lnTo>
                    <a:pt x="5121" y="3144"/>
                  </a:lnTo>
                  <a:lnTo>
                    <a:pt x="4406" y="3144"/>
                  </a:lnTo>
                  <a:lnTo>
                    <a:pt x="3811" y="4049"/>
                  </a:lnTo>
                  <a:lnTo>
                    <a:pt x="3239" y="3668"/>
                  </a:lnTo>
                  <a:lnTo>
                    <a:pt x="3811" y="2810"/>
                  </a:lnTo>
                  <a:lnTo>
                    <a:pt x="3239" y="1953"/>
                  </a:lnTo>
                  <a:lnTo>
                    <a:pt x="3811" y="1572"/>
                  </a:lnTo>
                  <a:lnTo>
                    <a:pt x="4406" y="2453"/>
                  </a:lnTo>
                  <a:lnTo>
                    <a:pt x="5121" y="2453"/>
                  </a:lnTo>
                  <a:lnTo>
                    <a:pt x="4597" y="1191"/>
                  </a:lnTo>
                  <a:lnTo>
                    <a:pt x="5264" y="929"/>
                  </a:lnTo>
                  <a:close/>
                  <a:moveTo>
                    <a:pt x="1" y="0"/>
                  </a:moveTo>
                  <a:lnTo>
                    <a:pt x="1" y="5597"/>
                  </a:lnTo>
                  <a:lnTo>
                    <a:pt x="7026" y="5597"/>
                  </a:lnTo>
                  <a:cubicBezTo>
                    <a:pt x="7407" y="5597"/>
                    <a:pt x="7717" y="5287"/>
                    <a:pt x="7717" y="4906"/>
                  </a:cubicBezTo>
                  <a:lnTo>
                    <a:pt x="7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45"/>
          <p:cNvGrpSpPr/>
          <p:nvPr/>
        </p:nvGrpSpPr>
        <p:grpSpPr>
          <a:xfrm>
            <a:off x="913522" y="1714510"/>
            <a:ext cx="425714" cy="425714"/>
            <a:chOff x="4742261" y="1345937"/>
            <a:chExt cx="445541" cy="445541"/>
          </a:xfrm>
        </p:grpSpPr>
        <p:sp>
          <p:nvSpPr>
            <p:cNvPr id="386" name="Google Shape;386;p45"/>
            <p:cNvSpPr/>
            <p:nvPr/>
          </p:nvSpPr>
          <p:spPr>
            <a:xfrm>
              <a:off x="5056141" y="1399259"/>
              <a:ext cx="131661" cy="52500"/>
            </a:xfrm>
            <a:custGeom>
              <a:avLst/>
              <a:gdLst/>
              <a:ahLst/>
              <a:cxnLst/>
              <a:rect l="l" t="t" r="r" b="b"/>
              <a:pathLst>
                <a:path w="3526" h="1406" extrusionOk="0">
                  <a:moveTo>
                    <a:pt x="715" y="1"/>
                  </a:moveTo>
                  <a:cubicBezTo>
                    <a:pt x="310" y="1"/>
                    <a:pt x="1" y="311"/>
                    <a:pt x="1" y="692"/>
                  </a:cubicBezTo>
                  <a:lnTo>
                    <a:pt x="1" y="1406"/>
                  </a:lnTo>
                  <a:lnTo>
                    <a:pt x="3525" y="1406"/>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5"/>
            <p:cNvSpPr/>
            <p:nvPr/>
          </p:nvSpPr>
          <p:spPr>
            <a:xfrm>
              <a:off x="5056141" y="1477523"/>
              <a:ext cx="131661" cy="208992"/>
            </a:xfrm>
            <a:custGeom>
              <a:avLst/>
              <a:gdLst/>
              <a:ahLst/>
              <a:cxnLst/>
              <a:rect l="l" t="t" r="r" b="b"/>
              <a:pathLst>
                <a:path w="3526" h="5597" extrusionOk="0">
                  <a:moveTo>
                    <a:pt x="2478" y="1048"/>
                  </a:moveTo>
                  <a:lnTo>
                    <a:pt x="2478" y="1739"/>
                  </a:lnTo>
                  <a:lnTo>
                    <a:pt x="1049" y="1739"/>
                  </a:lnTo>
                  <a:lnTo>
                    <a:pt x="1049" y="1048"/>
                  </a:lnTo>
                  <a:close/>
                  <a:moveTo>
                    <a:pt x="2478" y="2453"/>
                  </a:moveTo>
                  <a:lnTo>
                    <a:pt x="2478" y="3144"/>
                  </a:lnTo>
                  <a:lnTo>
                    <a:pt x="1049" y="3144"/>
                  </a:lnTo>
                  <a:lnTo>
                    <a:pt x="1049" y="2453"/>
                  </a:lnTo>
                  <a:close/>
                  <a:moveTo>
                    <a:pt x="2478" y="3859"/>
                  </a:moveTo>
                  <a:lnTo>
                    <a:pt x="2478" y="4549"/>
                  </a:lnTo>
                  <a:lnTo>
                    <a:pt x="1049" y="4549"/>
                  </a:lnTo>
                  <a:lnTo>
                    <a:pt x="1049" y="3859"/>
                  </a:lnTo>
                  <a:close/>
                  <a:moveTo>
                    <a:pt x="1" y="1"/>
                  </a:moveTo>
                  <a:lnTo>
                    <a:pt x="1" y="4906"/>
                  </a:lnTo>
                  <a:cubicBezTo>
                    <a:pt x="1" y="5287"/>
                    <a:pt x="310" y="5597"/>
                    <a:pt x="715" y="5597"/>
                  </a:cubicBezTo>
                  <a:lnTo>
                    <a:pt x="3525" y="5597"/>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5"/>
            <p:cNvSpPr/>
            <p:nvPr/>
          </p:nvSpPr>
          <p:spPr>
            <a:xfrm>
              <a:off x="4742261" y="1730950"/>
              <a:ext cx="288153" cy="60528"/>
            </a:xfrm>
            <a:custGeom>
              <a:avLst/>
              <a:gdLst/>
              <a:ahLst/>
              <a:cxnLst/>
              <a:rect l="l" t="t" r="r" b="b"/>
              <a:pathLst>
                <a:path w="7717" h="1621" extrusionOk="0">
                  <a:moveTo>
                    <a:pt x="7716" y="1"/>
                  </a:moveTo>
                  <a:cubicBezTo>
                    <a:pt x="7502" y="120"/>
                    <a:pt x="7264" y="215"/>
                    <a:pt x="7002" y="215"/>
                  </a:cubicBezTo>
                  <a:lnTo>
                    <a:pt x="0" y="215"/>
                  </a:lnTo>
                  <a:lnTo>
                    <a:pt x="0" y="1620"/>
                  </a:lnTo>
                  <a:lnTo>
                    <a:pt x="6668" y="1620"/>
                  </a:lnTo>
                  <a:cubicBezTo>
                    <a:pt x="7240" y="1620"/>
                    <a:pt x="7716" y="1168"/>
                    <a:pt x="7716" y="572"/>
                  </a:cubicBezTo>
                  <a:lnTo>
                    <a:pt x="7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5"/>
            <p:cNvSpPr/>
            <p:nvPr/>
          </p:nvSpPr>
          <p:spPr>
            <a:xfrm>
              <a:off x="4874744" y="1413485"/>
              <a:ext cx="24047" cy="50745"/>
            </a:xfrm>
            <a:custGeom>
              <a:avLst/>
              <a:gdLst/>
              <a:ahLst/>
              <a:cxnLst/>
              <a:rect l="l" t="t" r="r" b="b"/>
              <a:pathLst>
                <a:path w="644" h="1359" extrusionOk="0">
                  <a:moveTo>
                    <a:pt x="310" y="1"/>
                  </a:moveTo>
                  <a:cubicBezTo>
                    <a:pt x="215" y="144"/>
                    <a:pt x="48" y="620"/>
                    <a:pt x="1" y="1358"/>
                  </a:cubicBezTo>
                  <a:lnTo>
                    <a:pt x="644" y="1358"/>
                  </a:lnTo>
                  <a:cubicBezTo>
                    <a:pt x="596" y="620"/>
                    <a:pt x="429" y="144"/>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5"/>
            <p:cNvSpPr/>
            <p:nvPr/>
          </p:nvSpPr>
          <p:spPr>
            <a:xfrm>
              <a:off x="4822281" y="1420617"/>
              <a:ext cx="32934" cy="43613"/>
            </a:xfrm>
            <a:custGeom>
              <a:avLst/>
              <a:gdLst/>
              <a:ahLst/>
              <a:cxnLst/>
              <a:rect l="l" t="t" r="r" b="b"/>
              <a:pathLst>
                <a:path w="882" h="1168" extrusionOk="0">
                  <a:moveTo>
                    <a:pt x="882" y="0"/>
                  </a:moveTo>
                  <a:lnTo>
                    <a:pt x="882" y="0"/>
                  </a:lnTo>
                  <a:cubicBezTo>
                    <a:pt x="429" y="239"/>
                    <a:pt x="120" y="667"/>
                    <a:pt x="1" y="1167"/>
                  </a:cubicBezTo>
                  <a:lnTo>
                    <a:pt x="691" y="1167"/>
                  </a:lnTo>
                  <a:cubicBezTo>
                    <a:pt x="715" y="763"/>
                    <a:pt x="763" y="358"/>
                    <a:pt x="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5"/>
            <p:cNvSpPr/>
            <p:nvPr/>
          </p:nvSpPr>
          <p:spPr>
            <a:xfrm>
              <a:off x="4874744" y="1490854"/>
              <a:ext cx="24047" cy="50745"/>
            </a:xfrm>
            <a:custGeom>
              <a:avLst/>
              <a:gdLst/>
              <a:ahLst/>
              <a:cxnLst/>
              <a:rect l="l" t="t" r="r" b="b"/>
              <a:pathLst>
                <a:path w="644" h="1359" extrusionOk="0">
                  <a:moveTo>
                    <a:pt x="1" y="1"/>
                  </a:moveTo>
                  <a:cubicBezTo>
                    <a:pt x="48" y="739"/>
                    <a:pt x="215" y="1215"/>
                    <a:pt x="310" y="1358"/>
                  </a:cubicBezTo>
                  <a:cubicBezTo>
                    <a:pt x="429" y="1215"/>
                    <a:pt x="596" y="739"/>
                    <a:pt x="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5"/>
            <p:cNvSpPr/>
            <p:nvPr/>
          </p:nvSpPr>
          <p:spPr>
            <a:xfrm>
              <a:off x="4918319" y="1420617"/>
              <a:ext cx="32038" cy="43613"/>
            </a:xfrm>
            <a:custGeom>
              <a:avLst/>
              <a:gdLst/>
              <a:ahLst/>
              <a:cxnLst/>
              <a:rect l="l" t="t" r="r" b="b"/>
              <a:pathLst>
                <a:path w="858" h="1168" extrusionOk="0">
                  <a:moveTo>
                    <a:pt x="1" y="0"/>
                  </a:moveTo>
                  <a:cubicBezTo>
                    <a:pt x="96" y="358"/>
                    <a:pt x="167" y="763"/>
                    <a:pt x="191" y="1167"/>
                  </a:cubicBezTo>
                  <a:lnTo>
                    <a:pt x="858" y="1167"/>
                  </a:lnTo>
                  <a:cubicBezTo>
                    <a:pt x="763" y="667"/>
                    <a:pt x="429"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5"/>
            <p:cNvSpPr/>
            <p:nvPr/>
          </p:nvSpPr>
          <p:spPr>
            <a:xfrm>
              <a:off x="4742261" y="1345937"/>
              <a:ext cx="288153" cy="366380"/>
            </a:xfrm>
            <a:custGeom>
              <a:avLst/>
              <a:gdLst/>
              <a:ahLst/>
              <a:cxnLst/>
              <a:rect l="l" t="t" r="r" b="b"/>
              <a:pathLst>
                <a:path w="7717" h="9812" extrusionOk="0">
                  <a:moveTo>
                    <a:pt x="3858" y="1072"/>
                  </a:moveTo>
                  <a:cubicBezTo>
                    <a:pt x="5216" y="1072"/>
                    <a:pt x="6311" y="2167"/>
                    <a:pt x="6311" y="3525"/>
                  </a:cubicBezTo>
                  <a:cubicBezTo>
                    <a:pt x="6311" y="4882"/>
                    <a:pt x="5216" y="5977"/>
                    <a:pt x="3858" y="5977"/>
                  </a:cubicBezTo>
                  <a:cubicBezTo>
                    <a:pt x="2525" y="5977"/>
                    <a:pt x="1429" y="4882"/>
                    <a:pt x="1429" y="3525"/>
                  </a:cubicBezTo>
                  <a:cubicBezTo>
                    <a:pt x="1429" y="2167"/>
                    <a:pt x="2525" y="1072"/>
                    <a:pt x="3858" y="1072"/>
                  </a:cubicBezTo>
                  <a:close/>
                  <a:moveTo>
                    <a:pt x="6311" y="6668"/>
                  </a:moveTo>
                  <a:lnTo>
                    <a:pt x="6311" y="7383"/>
                  </a:lnTo>
                  <a:lnTo>
                    <a:pt x="1429" y="7383"/>
                  </a:lnTo>
                  <a:lnTo>
                    <a:pt x="1429" y="6668"/>
                  </a:lnTo>
                  <a:close/>
                  <a:moveTo>
                    <a:pt x="6311" y="8073"/>
                  </a:moveTo>
                  <a:lnTo>
                    <a:pt x="6311" y="8764"/>
                  </a:lnTo>
                  <a:lnTo>
                    <a:pt x="1429" y="8764"/>
                  </a:lnTo>
                  <a:lnTo>
                    <a:pt x="1429" y="8073"/>
                  </a:lnTo>
                  <a:close/>
                  <a:moveTo>
                    <a:pt x="0" y="0"/>
                  </a:moveTo>
                  <a:lnTo>
                    <a:pt x="0" y="9812"/>
                  </a:lnTo>
                  <a:lnTo>
                    <a:pt x="7002" y="9812"/>
                  </a:lnTo>
                  <a:cubicBezTo>
                    <a:pt x="7407" y="9812"/>
                    <a:pt x="7716" y="9502"/>
                    <a:pt x="7716" y="9121"/>
                  </a:cubicBezTo>
                  <a:lnTo>
                    <a:pt x="7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5"/>
            <p:cNvSpPr/>
            <p:nvPr/>
          </p:nvSpPr>
          <p:spPr>
            <a:xfrm>
              <a:off x="4822281" y="1490854"/>
              <a:ext cx="32934" cy="43613"/>
            </a:xfrm>
            <a:custGeom>
              <a:avLst/>
              <a:gdLst/>
              <a:ahLst/>
              <a:cxnLst/>
              <a:rect l="l" t="t" r="r" b="b"/>
              <a:pathLst>
                <a:path w="882" h="1168" extrusionOk="0">
                  <a:moveTo>
                    <a:pt x="1" y="1"/>
                  </a:moveTo>
                  <a:cubicBezTo>
                    <a:pt x="120" y="501"/>
                    <a:pt x="453" y="930"/>
                    <a:pt x="882" y="1168"/>
                  </a:cubicBezTo>
                  <a:cubicBezTo>
                    <a:pt x="763" y="834"/>
                    <a:pt x="715" y="429"/>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5"/>
            <p:cNvSpPr/>
            <p:nvPr/>
          </p:nvSpPr>
          <p:spPr>
            <a:xfrm>
              <a:off x="4918319" y="1490854"/>
              <a:ext cx="32038" cy="43613"/>
            </a:xfrm>
            <a:custGeom>
              <a:avLst/>
              <a:gdLst/>
              <a:ahLst/>
              <a:cxnLst/>
              <a:rect l="l" t="t" r="r" b="b"/>
              <a:pathLst>
                <a:path w="858" h="1168" extrusionOk="0">
                  <a:moveTo>
                    <a:pt x="191" y="1"/>
                  </a:moveTo>
                  <a:cubicBezTo>
                    <a:pt x="167" y="406"/>
                    <a:pt x="96" y="810"/>
                    <a:pt x="1" y="1168"/>
                  </a:cubicBezTo>
                  <a:cubicBezTo>
                    <a:pt x="429" y="930"/>
                    <a:pt x="763" y="50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46"/>
          <p:cNvSpPr txBox="1">
            <a:spLocks noGrp="1"/>
          </p:cNvSpPr>
          <p:nvPr>
            <p:ph type="subTitle" idx="2"/>
          </p:nvPr>
        </p:nvSpPr>
        <p:spPr>
          <a:xfrm>
            <a:off x="3477686" y="1906316"/>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401" name="Google Shape;401;p46"/>
          <p:cNvSpPr txBox="1">
            <a:spLocks noGrp="1"/>
          </p:cNvSpPr>
          <p:nvPr>
            <p:ph type="subTitle" idx="5"/>
          </p:nvPr>
        </p:nvSpPr>
        <p:spPr>
          <a:xfrm>
            <a:off x="6241836" y="1906316"/>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402" name="Google Shape;40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 GOOD IDEA</a:t>
            </a:r>
            <a:endParaRPr/>
          </a:p>
        </p:txBody>
      </p:sp>
      <p:sp>
        <p:nvSpPr>
          <p:cNvPr id="403" name="Google Shape;403;p46"/>
          <p:cNvSpPr txBox="1">
            <a:spLocks noGrp="1"/>
          </p:cNvSpPr>
          <p:nvPr>
            <p:ph type="subTitle" idx="1"/>
          </p:nvPr>
        </p:nvSpPr>
        <p:spPr>
          <a:xfrm>
            <a:off x="714886" y="1906316"/>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404" name="Google Shape;404;p46"/>
          <p:cNvSpPr txBox="1">
            <a:spLocks noGrp="1"/>
          </p:cNvSpPr>
          <p:nvPr>
            <p:ph type="subTitle" idx="3"/>
          </p:nvPr>
        </p:nvSpPr>
        <p:spPr>
          <a:xfrm>
            <a:off x="714886" y="3492100"/>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405" name="Google Shape;405;p46"/>
          <p:cNvSpPr txBox="1">
            <a:spLocks noGrp="1"/>
          </p:cNvSpPr>
          <p:nvPr>
            <p:ph type="subTitle" idx="4"/>
          </p:nvPr>
        </p:nvSpPr>
        <p:spPr>
          <a:xfrm>
            <a:off x="3477686" y="3492100"/>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406" name="Google Shape;406;p46"/>
          <p:cNvSpPr txBox="1">
            <a:spLocks noGrp="1"/>
          </p:cNvSpPr>
          <p:nvPr>
            <p:ph type="subTitle" idx="6"/>
          </p:nvPr>
        </p:nvSpPr>
        <p:spPr>
          <a:xfrm>
            <a:off x="6241836" y="3492100"/>
            <a:ext cx="21876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407" name="Google Shape;407;p46"/>
          <p:cNvSpPr txBox="1">
            <a:spLocks noGrp="1"/>
          </p:cNvSpPr>
          <p:nvPr>
            <p:ph type="subTitle" idx="7"/>
          </p:nvPr>
        </p:nvSpPr>
        <p:spPr>
          <a:xfrm>
            <a:off x="713225" y="1644825"/>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408" name="Google Shape;408;p46"/>
          <p:cNvSpPr txBox="1">
            <a:spLocks noGrp="1"/>
          </p:cNvSpPr>
          <p:nvPr>
            <p:ph type="subTitle" idx="8"/>
          </p:nvPr>
        </p:nvSpPr>
        <p:spPr>
          <a:xfrm>
            <a:off x="3476025" y="1644825"/>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409" name="Google Shape;409;p46"/>
          <p:cNvSpPr txBox="1">
            <a:spLocks noGrp="1"/>
          </p:cNvSpPr>
          <p:nvPr>
            <p:ph type="subTitle" idx="9"/>
          </p:nvPr>
        </p:nvSpPr>
        <p:spPr>
          <a:xfrm>
            <a:off x="6240175" y="1644825"/>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410" name="Google Shape;410;p46"/>
          <p:cNvSpPr txBox="1">
            <a:spLocks noGrp="1"/>
          </p:cNvSpPr>
          <p:nvPr>
            <p:ph type="subTitle" idx="13"/>
          </p:nvPr>
        </p:nvSpPr>
        <p:spPr>
          <a:xfrm>
            <a:off x="713225" y="3229471"/>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411" name="Google Shape;411;p46"/>
          <p:cNvSpPr txBox="1">
            <a:spLocks noGrp="1"/>
          </p:cNvSpPr>
          <p:nvPr>
            <p:ph type="subTitle" idx="14"/>
          </p:nvPr>
        </p:nvSpPr>
        <p:spPr>
          <a:xfrm>
            <a:off x="3476025" y="3229471"/>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412" name="Google Shape;412;p46"/>
          <p:cNvSpPr txBox="1">
            <a:spLocks noGrp="1"/>
          </p:cNvSpPr>
          <p:nvPr>
            <p:ph type="subTitle" idx="15"/>
          </p:nvPr>
        </p:nvSpPr>
        <p:spPr>
          <a:xfrm>
            <a:off x="6240175" y="3229471"/>
            <a:ext cx="21906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47"/>
          <p:cNvSpPr txBox="1">
            <a:spLocks noGrp="1"/>
          </p:cNvSpPr>
          <p:nvPr>
            <p:ph type="title"/>
          </p:nvPr>
        </p:nvSpPr>
        <p:spPr>
          <a:xfrm>
            <a:off x="713250" y="1288450"/>
            <a:ext cx="7717500" cy="121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pic>
        <p:nvPicPr>
          <p:cNvPr id="418" name="Google Shape;418;p47"/>
          <p:cNvPicPr preferRelativeResize="0">
            <a:picLocks noGrp="1"/>
          </p:cNvPicPr>
          <p:nvPr>
            <p:ph type="pic" idx="2"/>
          </p:nvPr>
        </p:nvPicPr>
        <p:blipFill rotWithShape="1">
          <a:blip r:embed="rId3">
            <a:alphaModFix/>
          </a:blip>
          <a:srcRect t="40102" b="27600"/>
          <a:stretch/>
        </p:blipFill>
        <p:spPr>
          <a:xfrm>
            <a:off x="0" y="3183325"/>
            <a:ext cx="9144003" cy="1968299"/>
          </a:xfrm>
          <a:prstGeom prst="rect">
            <a:avLst/>
          </a:prstGeom>
          <a:noFill/>
          <a:ln>
            <a:noFill/>
          </a:ln>
        </p:spPr>
      </p:pic>
      <p:sp>
        <p:nvSpPr>
          <p:cNvPr id="419" name="Google Shape;419;p47"/>
          <p:cNvSpPr/>
          <p:nvPr/>
        </p:nvSpPr>
        <p:spPr>
          <a:xfrm rot="5400000">
            <a:off x="3703800" y="-584298"/>
            <a:ext cx="17364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7"/>
          <p:cNvSpPr/>
          <p:nvPr/>
        </p:nvSpPr>
        <p:spPr>
          <a:xfrm rot="5400000">
            <a:off x="4154398" y="-1149550"/>
            <a:ext cx="8352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48"/>
          <p:cNvSpPr txBox="1">
            <a:spLocks noGrp="1"/>
          </p:cNvSpPr>
          <p:nvPr>
            <p:ph type="subTitle" idx="1"/>
          </p:nvPr>
        </p:nvSpPr>
        <p:spPr>
          <a:xfrm>
            <a:off x="4406875" y="539500"/>
            <a:ext cx="4023900" cy="294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426" name="Google Shape;426;p48"/>
          <p:cNvSpPr txBox="1">
            <a:spLocks noGrp="1"/>
          </p:cNvSpPr>
          <p:nvPr>
            <p:ph type="title"/>
          </p:nvPr>
        </p:nvSpPr>
        <p:spPr>
          <a:xfrm>
            <a:off x="4406875" y="3489550"/>
            <a:ext cx="40239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pic>
        <p:nvPicPr>
          <p:cNvPr id="427" name="Google Shape;427;p48"/>
          <p:cNvPicPr preferRelativeResize="0">
            <a:picLocks noGrp="1"/>
          </p:cNvPicPr>
          <p:nvPr>
            <p:ph type="pic" idx="2"/>
          </p:nvPr>
        </p:nvPicPr>
        <p:blipFill rotWithShape="1">
          <a:blip r:embed="rId3">
            <a:alphaModFix/>
          </a:blip>
          <a:srcRect l="17845" r="17845"/>
          <a:stretch/>
        </p:blipFill>
        <p:spPr>
          <a:xfrm>
            <a:off x="0" y="0"/>
            <a:ext cx="3307800" cy="5143500"/>
          </a:xfrm>
          <a:prstGeom prst="rect">
            <a:avLst/>
          </a:prstGeom>
          <a:noFill/>
          <a:ln>
            <a:noFill/>
          </a:ln>
        </p:spPr>
      </p:pic>
      <p:sp>
        <p:nvSpPr>
          <p:cNvPr id="428" name="Google Shape;428;p48"/>
          <p:cNvSpPr/>
          <p:nvPr/>
        </p:nvSpPr>
        <p:spPr>
          <a:xfrm flipH="1">
            <a:off x="817724" y="3350"/>
            <a:ext cx="25299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8"/>
          <p:cNvSpPr/>
          <p:nvPr/>
        </p:nvSpPr>
        <p:spPr>
          <a:xfrm flipH="1">
            <a:off x="2627082" y="3350"/>
            <a:ext cx="8352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0" name="Google Shape;430;p48"/>
          <p:cNvPicPr preferRelativeResize="0"/>
          <p:nvPr/>
        </p:nvPicPr>
        <p:blipFill>
          <a:blip r:embed="rId4">
            <a:alphaModFix/>
          </a:blip>
          <a:stretch>
            <a:fillRect/>
          </a:stretch>
        </p:blipFill>
        <p:spPr>
          <a:xfrm rot="5400000">
            <a:off x="8158750" y="4471375"/>
            <a:ext cx="265251" cy="265251"/>
          </a:xfrm>
          <a:prstGeom prst="rect">
            <a:avLst/>
          </a:prstGeom>
          <a:noFill/>
          <a:ln>
            <a:noFill/>
          </a:ln>
        </p:spPr>
      </p:pic>
      <p:cxnSp>
        <p:nvCxnSpPr>
          <p:cNvPr id="431" name="Google Shape;431;p48"/>
          <p:cNvCxnSpPr>
            <a:endCxn id="430" idx="2"/>
          </p:cNvCxnSpPr>
          <p:nvPr/>
        </p:nvCxnSpPr>
        <p:spPr>
          <a:xfrm>
            <a:off x="11650" y="4604000"/>
            <a:ext cx="81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5"/>
        <p:cNvGrpSpPr/>
        <p:nvPr/>
      </p:nvGrpSpPr>
      <p:grpSpPr>
        <a:xfrm>
          <a:off x="0" y="0"/>
          <a:ext cx="0" cy="0"/>
          <a:chOff x="0" y="0"/>
          <a:chExt cx="0" cy="0"/>
        </a:xfrm>
      </p:grpSpPr>
      <p:pic>
        <p:nvPicPr>
          <p:cNvPr id="436" name="Google Shape;436;p49"/>
          <p:cNvPicPr preferRelativeResize="0">
            <a:picLocks noGrp="1"/>
          </p:cNvPicPr>
          <p:nvPr>
            <p:ph type="pic" idx="2"/>
          </p:nvPr>
        </p:nvPicPr>
        <p:blipFill rotWithShape="1">
          <a:blip r:embed="rId4">
            <a:alphaModFix/>
          </a:blip>
          <a:srcRect t="6543" b="6552"/>
          <a:stretch/>
        </p:blipFill>
        <p:spPr>
          <a:xfrm>
            <a:off x="0" y="-125"/>
            <a:ext cx="9144003" cy="5304298"/>
          </a:xfrm>
          <a:prstGeom prst="rect">
            <a:avLst/>
          </a:prstGeom>
        </p:spPr>
      </p:pic>
      <p:sp>
        <p:nvSpPr>
          <p:cNvPr id="437" name="Google Shape;437;p49"/>
          <p:cNvSpPr/>
          <p:nvPr/>
        </p:nvSpPr>
        <p:spPr>
          <a:xfrm rot="-5400000">
            <a:off x="3703798" y="-136075"/>
            <a:ext cx="17364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9"/>
          <p:cNvSpPr/>
          <p:nvPr/>
        </p:nvSpPr>
        <p:spPr>
          <a:xfrm rot="-5400000">
            <a:off x="4154400" y="314527"/>
            <a:ext cx="8352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9"/>
          <p:cNvSpPr txBox="1">
            <a:spLocks noGrp="1"/>
          </p:cNvSpPr>
          <p:nvPr>
            <p:ph type="title"/>
          </p:nvPr>
        </p:nvSpPr>
        <p:spPr>
          <a:xfrm>
            <a:off x="720000" y="539500"/>
            <a:ext cx="4347600" cy="10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50"/>
          <p:cNvSpPr txBox="1">
            <a:spLocks noGrp="1"/>
          </p:cNvSpPr>
          <p:nvPr>
            <p:ph type="title"/>
          </p:nvPr>
        </p:nvSpPr>
        <p:spPr>
          <a:xfrm>
            <a:off x="720000" y="1491525"/>
            <a:ext cx="2947500" cy="20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445" name="Google Shape;445;p50"/>
          <p:cNvSpPr txBox="1">
            <a:spLocks noGrp="1"/>
          </p:cNvSpPr>
          <p:nvPr>
            <p:ph type="subTitle" idx="1"/>
          </p:nvPr>
        </p:nvSpPr>
        <p:spPr>
          <a:xfrm>
            <a:off x="720000" y="3590300"/>
            <a:ext cx="2947500" cy="101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a long text. Your audience will appreciate it</a:t>
            </a:r>
            <a:endParaRPr/>
          </a:p>
        </p:txBody>
      </p:sp>
      <p:pic>
        <p:nvPicPr>
          <p:cNvPr id="446" name="Google Shape;446;p50"/>
          <p:cNvPicPr preferRelativeResize="0">
            <a:picLocks noGrp="1"/>
          </p:cNvPicPr>
          <p:nvPr>
            <p:ph type="pic" idx="2"/>
          </p:nvPr>
        </p:nvPicPr>
        <p:blipFill rotWithShape="1">
          <a:blip r:embed="rId3">
            <a:alphaModFix/>
          </a:blip>
          <a:srcRect r="10482"/>
          <a:stretch/>
        </p:blipFill>
        <p:spPr>
          <a:xfrm>
            <a:off x="4539871" y="0"/>
            <a:ext cx="4604229" cy="5143500"/>
          </a:xfrm>
          <a:prstGeom prst="rect">
            <a:avLst/>
          </a:prstGeom>
        </p:spPr>
      </p:pic>
      <p:sp>
        <p:nvSpPr>
          <p:cNvPr id="447" name="Google Shape;447;p50"/>
          <p:cNvSpPr/>
          <p:nvPr/>
        </p:nvSpPr>
        <p:spPr>
          <a:xfrm>
            <a:off x="4436793" y="3350"/>
            <a:ext cx="36723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0"/>
          <p:cNvSpPr/>
          <p:nvPr/>
        </p:nvSpPr>
        <p:spPr>
          <a:xfrm>
            <a:off x="4270375" y="3350"/>
            <a:ext cx="12126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 name="Google Shape;449;p50"/>
          <p:cNvCxnSpPr>
            <a:endCxn id="450" idx="2"/>
          </p:cNvCxnSpPr>
          <p:nvPr/>
        </p:nvCxnSpPr>
        <p:spPr>
          <a:xfrm rot="10800000">
            <a:off x="978475" y="539500"/>
            <a:ext cx="8165100" cy="0"/>
          </a:xfrm>
          <a:prstGeom prst="straightConnector1">
            <a:avLst/>
          </a:prstGeom>
          <a:noFill/>
          <a:ln w="9525" cap="flat" cmpd="sng">
            <a:solidFill>
              <a:schemeClr val="dk1"/>
            </a:solidFill>
            <a:prstDash val="solid"/>
            <a:round/>
            <a:headEnd type="none" w="med" len="med"/>
            <a:tailEnd type="none" w="med" len="med"/>
          </a:ln>
        </p:spPr>
      </p:cxnSp>
      <p:pic>
        <p:nvPicPr>
          <p:cNvPr id="450" name="Google Shape;450;p50"/>
          <p:cNvPicPr preferRelativeResize="0"/>
          <p:nvPr/>
        </p:nvPicPr>
        <p:blipFill>
          <a:blip r:embed="rId4">
            <a:alphaModFix/>
          </a:blip>
          <a:stretch>
            <a:fillRect/>
          </a:stretch>
        </p:blipFill>
        <p:spPr>
          <a:xfrm rot="-5400000">
            <a:off x="713225" y="406875"/>
            <a:ext cx="265251" cy="2652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51"/>
          <p:cNvSpPr txBox="1">
            <a:spLocks noGrp="1"/>
          </p:cNvSpPr>
          <p:nvPr>
            <p:ph type="title"/>
          </p:nvPr>
        </p:nvSpPr>
        <p:spPr>
          <a:xfrm>
            <a:off x="1649550" y="2210775"/>
            <a:ext cx="5844900" cy="16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300,000</a:t>
            </a:r>
            <a:endParaRPr/>
          </a:p>
        </p:txBody>
      </p:sp>
      <p:sp>
        <p:nvSpPr>
          <p:cNvPr id="456" name="Google Shape;456;p51"/>
          <p:cNvSpPr txBox="1">
            <a:spLocks noGrp="1"/>
          </p:cNvSpPr>
          <p:nvPr>
            <p:ph type="subTitle" idx="1"/>
          </p:nvPr>
        </p:nvSpPr>
        <p:spPr>
          <a:xfrm>
            <a:off x="1649550" y="4106900"/>
            <a:ext cx="58449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pic>
        <p:nvPicPr>
          <p:cNvPr id="457" name="Google Shape;457;p51"/>
          <p:cNvPicPr preferRelativeResize="0"/>
          <p:nvPr/>
        </p:nvPicPr>
        <p:blipFill>
          <a:blip r:embed="rId3">
            <a:alphaModFix/>
          </a:blip>
          <a:stretch>
            <a:fillRect/>
          </a:stretch>
        </p:blipFill>
        <p:spPr>
          <a:xfrm rot="5400000">
            <a:off x="7594500" y="3777650"/>
            <a:ext cx="265251" cy="265251"/>
          </a:xfrm>
          <a:prstGeom prst="rect">
            <a:avLst/>
          </a:prstGeom>
          <a:noFill/>
          <a:ln>
            <a:noFill/>
          </a:ln>
        </p:spPr>
      </p:pic>
      <p:pic>
        <p:nvPicPr>
          <p:cNvPr id="458" name="Google Shape;458;p51"/>
          <p:cNvPicPr preferRelativeResize="0"/>
          <p:nvPr/>
        </p:nvPicPr>
        <p:blipFill>
          <a:blip r:embed="rId3">
            <a:alphaModFix/>
          </a:blip>
          <a:stretch>
            <a:fillRect/>
          </a:stretch>
        </p:blipFill>
        <p:spPr>
          <a:xfrm rot="-5400000" flipH="1">
            <a:off x="1284250" y="3777650"/>
            <a:ext cx="265251" cy="265251"/>
          </a:xfrm>
          <a:prstGeom prst="rect">
            <a:avLst/>
          </a:prstGeom>
          <a:noFill/>
          <a:ln>
            <a:noFill/>
          </a:ln>
        </p:spPr>
      </p:pic>
      <p:cxnSp>
        <p:nvCxnSpPr>
          <p:cNvPr id="459" name="Google Shape;459;p51"/>
          <p:cNvCxnSpPr>
            <a:endCxn id="457" idx="2"/>
          </p:cNvCxnSpPr>
          <p:nvPr/>
        </p:nvCxnSpPr>
        <p:spPr>
          <a:xfrm>
            <a:off x="1549500" y="3910275"/>
            <a:ext cx="6045000" cy="0"/>
          </a:xfrm>
          <a:prstGeom prst="straightConnector1">
            <a:avLst/>
          </a:prstGeom>
          <a:noFill/>
          <a:ln w="9525" cap="flat" cmpd="sng">
            <a:solidFill>
              <a:schemeClr val="dk1"/>
            </a:solidFill>
            <a:prstDash val="solid"/>
            <a:round/>
            <a:headEnd type="none" w="med" len="med"/>
            <a:tailEnd type="none" w="med" len="med"/>
          </a:ln>
        </p:spPr>
      </p:cxnSp>
      <p:pic>
        <p:nvPicPr>
          <p:cNvPr id="460" name="Google Shape;460;p51"/>
          <p:cNvPicPr preferRelativeResize="0">
            <a:picLocks noGrp="1"/>
          </p:cNvPicPr>
          <p:nvPr>
            <p:ph type="pic" idx="2"/>
          </p:nvPr>
        </p:nvPicPr>
        <p:blipFill rotWithShape="1">
          <a:blip r:embed="rId4">
            <a:alphaModFix/>
          </a:blip>
          <a:srcRect t="33874" b="33877"/>
          <a:stretch/>
        </p:blipFill>
        <p:spPr>
          <a:xfrm rot="10800000">
            <a:off x="-2" y="0"/>
            <a:ext cx="9144003" cy="1968299"/>
          </a:xfrm>
          <a:prstGeom prst="rect">
            <a:avLst/>
          </a:prstGeom>
          <a:noFill/>
          <a:ln>
            <a:noFill/>
          </a:ln>
        </p:spPr>
      </p:pic>
      <p:sp>
        <p:nvSpPr>
          <p:cNvPr id="461" name="Google Shape;461;p51"/>
          <p:cNvSpPr/>
          <p:nvPr/>
        </p:nvSpPr>
        <p:spPr>
          <a:xfrm rot="-5400000">
            <a:off x="3703800" y="-3408078"/>
            <a:ext cx="17364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1"/>
          <p:cNvSpPr/>
          <p:nvPr/>
        </p:nvSpPr>
        <p:spPr>
          <a:xfrm rot="-5400000">
            <a:off x="4154403" y="-2842826"/>
            <a:ext cx="8352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2"/>
          <p:cNvSpPr txBox="1">
            <a:spLocks noGrp="1"/>
          </p:cNvSpPr>
          <p:nvPr>
            <p:ph type="subTitle" idx="1"/>
          </p:nvPr>
        </p:nvSpPr>
        <p:spPr>
          <a:xfrm>
            <a:off x="4474550" y="1351275"/>
            <a:ext cx="39561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468" name="Google Shape;468;p52"/>
          <p:cNvSpPr txBox="1">
            <a:spLocks noGrp="1"/>
          </p:cNvSpPr>
          <p:nvPr>
            <p:ph type="title"/>
          </p:nvPr>
        </p:nvSpPr>
        <p:spPr>
          <a:xfrm>
            <a:off x="4474550" y="539500"/>
            <a:ext cx="3956100" cy="82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2"/>
                </a:solidFill>
              </a:rPr>
              <a:t>9h 55m 23s</a:t>
            </a:r>
            <a:endParaRPr>
              <a:solidFill>
                <a:schemeClr val="dk2"/>
              </a:solidFill>
            </a:endParaRPr>
          </a:p>
        </p:txBody>
      </p:sp>
      <p:sp>
        <p:nvSpPr>
          <p:cNvPr id="469" name="Google Shape;469;p52"/>
          <p:cNvSpPr txBox="1">
            <a:spLocks noGrp="1"/>
          </p:cNvSpPr>
          <p:nvPr>
            <p:ph type="title" idx="2"/>
          </p:nvPr>
        </p:nvSpPr>
        <p:spPr>
          <a:xfrm>
            <a:off x="4474550" y="1794910"/>
            <a:ext cx="3956100" cy="82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2"/>
                </a:solidFill>
              </a:rPr>
              <a:t>333,000</a:t>
            </a:r>
            <a:endParaRPr>
              <a:solidFill>
                <a:schemeClr val="dk2"/>
              </a:solidFill>
            </a:endParaRPr>
          </a:p>
        </p:txBody>
      </p:sp>
      <p:sp>
        <p:nvSpPr>
          <p:cNvPr id="470" name="Google Shape;470;p52"/>
          <p:cNvSpPr txBox="1">
            <a:spLocks noGrp="1"/>
          </p:cNvSpPr>
          <p:nvPr>
            <p:ph type="subTitle" idx="3"/>
          </p:nvPr>
        </p:nvSpPr>
        <p:spPr>
          <a:xfrm>
            <a:off x="4474550" y="2609187"/>
            <a:ext cx="39561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471" name="Google Shape;471;p52"/>
          <p:cNvSpPr txBox="1">
            <a:spLocks noGrp="1"/>
          </p:cNvSpPr>
          <p:nvPr>
            <p:ph type="title" idx="4"/>
          </p:nvPr>
        </p:nvSpPr>
        <p:spPr>
          <a:xfrm>
            <a:off x="4474550" y="3050296"/>
            <a:ext cx="3956100" cy="82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2"/>
                </a:solidFill>
              </a:rPr>
              <a:t>386,000 km</a:t>
            </a:r>
            <a:endParaRPr>
              <a:solidFill>
                <a:schemeClr val="dk2"/>
              </a:solidFill>
            </a:endParaRPr>
          </a:p>
        </p:txBody>
      </p:sp>
      <p:sp>
        <p:nvSpPr>
          <p:cNvPr id="472" name="Google Shape;472;p52"/>
          <p:cNvSpPr txBox="1">
            <a:spLocks noGrp="1"/>
          </p:cNvSpPr>
          <p:nvPr>
            <p:ph type="subTitle" idx="5"/>
          </p:nvPr>
        </p:nvSpPr>
        <p:spPr>
          <a:xfrm>
            <a:off x="4474550" y="3867125"/>
            <a:ext cx="39561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pic>
        <p:nvPicPr>
          <p:cNvPr id="473" name="Google Shape;473;p52"/>
          <p:cNvPicPr preferRelativeResize="0">
            <a:picLocks noGrp="1"/>
          </p:cNvPicPr>
          <p:nvPr>
            <p:ph type="pic" idx="2"/>
          </p:nvPr>
        </p:nvPicPr>
        <p:blipFill rotWithShape="1">
          <a:blip r:embed="rId3">
            <a:alphaModFix/>
          </a:blip>
          <a:srcRect l="13255" r="13263"/>
          <a:stretch/>
        </p:blipFill>
        <p:spPr>
          <a:xfrm>
            <a:off x="0" y="0"/>
            <a:ext cx="3779585" cy="5143500"/>
          </a:xfrm>
          <a:prstGeom prst="rect">
            <a:avLst/>
          </a:prstGeom>
          <a:noFill/>
          <a:ln>
            <a:noFill/>
          </a:ln>
        </p:spPr>
      </p:pic>
      <p:sp>
        <p:nvSpPr>
          <p:cNvPr id="474" name="Google Shape;474;p52"/>
          <p:cNvSpPr/>
          <p:nvPr/>
        </p:nvSpPr>
        <p:spPr>
          <a:xfrm flipH="1">
            <a:off x="934289" y="3350"/>
            <a:ext cx="28908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2"/>
          <p:cNvSpPr/>
          <p:nvPr/>
        </p:nvSpPr>
        <p:spPr>
          <a:xfrm flipH="1">
            <a:off x="3001800" y="3350"/>
            <a:ext cx="9543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6" name="Google Shape;476;p52"/>
          <p:cNvCxnSpPr>
            <a:endCxn id="477" idx="2"/>
          </p:cNvCxnSpPr>
          <p:nvPr/>
        </p:nvCxnSpPr>
        <p:spPr>
          <a:xfrm rot="10800000">
            <a:off x="978475" y="4604000"/>
            <a:ext cx="8165100" cy="0"/>
          </a:xfrm>
          <a:prstGeom prst="straightConnector1">
            <a:avLst/>
          </a:prstGeom>
          <a:noFill/>
          <a:ln w="9525" cap="flat" cmpd="sng">
            <a:solidFill>
              <a:schemeClr val="dk1"/>
            </a:solidFill>
            <a:prstDash val="solid"/>
            <a:round/>
            <a:headEnd type="none" w="med" len="med"/>
            <a:tailEnd type="none" w="med" len="med"/>
          </a:ln>
        </p:spPr>
      </p:cxnSp>
      <p:pic>
        <p:nvPicPr>
          <p:cNvPr id="477" name="Google Shape;477;p52"/>
          <p:cNvPicPr preferRelativeResize="0"/>
          <p:nvPr/>
        </p:nvPicPr>
        <p:blipFill>
          <a:blip r:embed="rId4">
            <a:alphaModFix/>
          </a:blip>
          <a:stretch>
            <a:fillRect/>
          </a:stretch>
        </p:blipFill>
        <p:spPr>
          <a:xfrm rot="-5400000">
            <a:off x="713225" y="4471375"/>
            <a:ext cx="265251" cy="2652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84957"/>
        </a:solidFill>
        <a:effectLst/>
      </p:bgPr>
    </p:bg>
    <p:spTree>
      <p:nvGrpSpPr>
        <p:cNvPr id="1" name="Shape 242"/>
        <p:cNvGrpSpPr/>
        <p:nvPr/>
      </p:nvGrpSpPr>
      <p:grpSpPr>
        <a:xfrm>
          <a:off x="0" y="0"/>
          <a:ext cx="0" cy="0"/>
          <a:chOff x="0" y="0"/>
          <a:chExt cx="0" cy="0"/>
        </a:xfrm>
      </p:grpSpPr>
      <p:sp>
        <p:nvSpPr>
          <p:cNvPr id="243" name="Google Shape;243;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Distribution Of Data</a:t>
            </a:r>
            <a:endParaRPr dirty="0"/>
          </a:p>
        </p:txBody>
      </p:sp>
      <p:pic>
        <p:nvPicPr>
          <p:cNvPr id="2" name="Picture 1">
            <a:extLst>
              <a:ext uri="{FF2B5EF4-FFF2-40B4-BE49-F238E27FC236}">
                <a16:creationId xmlns:a16="http://schemas.microsoft.com/office/drawing/2014/main" id="{1FFD90C2-0066-49D0-CF1B-CAE66877F1CF}"/>
              </a:ext>
            </a:extLst>
          </p:cNvPr>
          <p:cNvPicPr>
            <a:picLocks noChangeAspect="1"/>
          </p:cNvPicPr>
          <p:nvPr/>
        </p:nvPicPr>
        <p:blipFill>
          <a:blip r:embed="rId3"/>
          <a:stretch>
            <a:fillRect/>
          </a:stretch>
        </p:blipFill>
        <p:spPr>
          <a:xfrm>
            <a:off x="846915" y="1178306"/>
            <a:ext cx="4458253" cy="3640015"/>
          </a:xfrm>
          <a:prstGeom prst="rect">
            <a:avLst/>
          </a:prstGeom>
        </p:spPr>
      </p:pic>
      <p:sp>
        <p:nvSpPr>
          <p:cNvPr id="3" name="TextBox 2">
            <a:extLst>
              <a:ext uri="{FF2B5EF4-FFF2-40B4-BE49-F238E27FC236}">
                <a16:creationId xmlns:a16="http://schemas.microsoft.com/office/drawing/2014/main" id="{E055DEB8-E4E5-288A-CBDE-525BC4BABAEE}"/>
              </a:ext>
            </a:extLst>
          </p:cNvPr>
          <p:cNvSpPr txBox="1"/>
          <p:nvPr/>
        </p:nvSpPr>
        <p:spPr>
          <a:xfrm>
            <a:off x="5486400" y="1178306"/>
            <a:ext cx="3130378" cy="3323987"/>
          </a:xfrm>
          <a:prstGeom prst="rect">
            <a:avLst/>
          </a:prstGeom>
          <a:noFill/>
        </p:spPr>
        <p:txBody>
          <a:bodyPr wrap="square" rtlCol="0">
            <a:spAutoFit/>
          </a:bodyPr>
          <a:lstStyle/>
          <a:p>
            <a:pPr marL="285750" indent="-285750">
              <a:buFont typeface="Wingdings" pitchFamily="2" charset="2"/>
              <a:buChar char="Ø"/>
            </a:pPr>
            <a:r>
              <a:rPr lang="en-US" dirty="0">
                <a:solidFill>
                  <a:schemeClr val="tx1"/>
                </a:solidFill>
                <a:latin typeface="Cambria" panose="02040503050406030204" pitchFamily="18" charset="0"/>
              </a:rPr>
              <a:t>The dataset primarily contains categorical attributes, highlighting qualitative data.</a:t>
            </a:r>
          </a:p>
          <a:p>
            <a:endParaRPr lang="en-US" dirty="0">
              <a:solidFill>
                <a:schemeClr val="tx1"/>
              </a:solidFill>
              <a:latin typeface="Cambria" panose="02040503050406030204" pitchFamily="18" charset="0"/>
            </a:endParaRPr>
          </a:p>
          <a:p>
            <a:pPr marL="285750" indent="-285750">
              <a:buFont typeface="Wingdings" pitchFamily="2" charset="2"/>
              <a:buChar char="Ø"/>
            </a:pPr>
            <a:r>
              <a:rPr lang="en-US" b="0" i="0" u="none" strike="noStrike" dirty="0">
                <a:solidFill>
                  <a:schemeClr val="tx1"/>
                </a:solidFill>
                <a:effectLst/>
                <a:latin typeface="Cambria" panose="02040503050406030204" pitchFamily="18" charset="0"/>
              </a:rPr>
              <a:t>Varying counts of unique values in categorical features indicate diverse characteristics. </a:t>
            </a:r>
          </a:p>
          <a:p>
            <a:pPr marL="285750" indent="-285750">
              <a:buFont typeface="Wingdings" pitchFamily="2" charset="2"/>
              <a:buChar char="Ø"/>
            </a:pPr>
            <a:endParaRPr lang="en-US" dirty="0">
              <a:solidFill>
                <a:schemeClr val="tx1"/>
              </a:solidFill>
              <a:latin typeface="Cambria" panose="02040503050406030204" pitchFamily="18" charset="0"/>
            </a:endParaRPr>
          </a:p>
          <a:p>
            <a:pPr marL="285750" indent="-285750">
              <a:buFont typeface="Wingdings" pitchFamily="2" charset="2"/>
              <a:buChar char="Ø"/>
            </a:pPr>
            <a:r>
              <a:rPr lang="en-US" b="0" i="0" u="none" strike="noStrike" dirty="0">
                <a:solidFill>
                  <a:schemeClr val="tx1"/>
                </a:solidFill>
                <a:effectLst/>
                <a:latin typeface="Cambria" panose="02040503050406030204" pitchFamily="18" charset="0"/>
              </a:rPr>
              <a:t>Numeric features show a wide range of distributions, suggesting varied data patterns.</a:t>
            </a:r>
          </a:p>
          <a:p>
            <a:pPr marL="285750" indent="-285750">
              <a:buFont typeface="Wingdings" pitchFamily="2" charset="2"/>
              <a:buChar char="Ø"/>
            </a:pPr>
            <a:endParaRPr lang="en-US" dirty="0">
              <a:solidFill>
                <a:schemeClr val="tx1"/>
              </a:solidFill>
              <a:latin typeface="Cambria" panose="02040503050406030204" pitchFamily="18" charset="0"/>
            </a:endParaRPr>
          </a:p>
          <a:p>
            <a:pPr marL="285750" indent="-285750">
              <a:buFont typeface="Wingdings" pitchFamily="2" charset="2"/>
              <a:buChar char="Ø"/>
            </a:pPr>
            <a:r>
              <a:rPr lang="en-US" dirty="0">
                <a:solidFill>
                  <a:schemeClr val="tx1"/>
                </a:solidFill>
                <a:latin typeface="Cambria" panose="02040503050406030204" pitchFamily="18" charset="0"/>
              </a:rPr>
              <a:t>The flight distance distribution skews right, providing insights into the range of travel distances.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53"/>
          <p:cNvSpPr txBox="1">
            <a:spLocks noGrp="1"/>
          </p:cNvSpPr>
          <p:nvPr>
            <p:ph type="subTitle" idx="1"/>
          </p:nvPr>
        </p:nvSpPr>
        <p:spPr>
          <a:xfrm>
            <a:off x="720000" y="3844400"/>
            <a:ext cx="23487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483" name="Google Shape;483;p53"/>
          <p:cNvSpPr txBox="1">
            <a:spLocks noGrp="1"/>
          </p:cNvSpPr>
          <p:nvPr>
            <p:ph type="subTitle" idx="2"/>
          </p:nvPr>
        </p:nvSpPr>
        <p:spPr>
          <a:xfrm>
            <a:off x="720000" y="3412325"/>
            <a:ext cx="23487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484" name="Google Shape;484;p53"/>
          <p:cNvSpPr txBox="1">
            <a:spLocks noGrp="1"/>
          </p:cNvSpPr>
          <p:nvPr>
            <p:ph type="subTitle" idx="4"/>
          </p:nvPr>
        </p:nvSpPr>
        <p:spPr>
          <a:xfrm>
            <a:off x="3401036" y="3844400"/>
            <a:ext cx="23487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485" name="Google Shape;485;p53"/>
          <p:cNvSpPr txBox="1">
            <a:spLocks noGrp="1"/>
          </p:cNvSpPr>
          <p:nvPr>
            <p:ph type="subTitle" idx="5"/>
          </p:nvPr>
        </p:nvSpPr>
        <p:spPr>
          <a:xfrm>
            <a:off x="3401036" y="3412325"/>
            <a:ext cx="23487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486" name="Google Shape;486;p53"/>
          <p:cNvSpPr txBox="1">
            <a:spLocks noGrp="1"/>
          </p:cNvSpPr>
          <p:nvPr>
            <p:ph type="subTitle" idx="7"/>
          </p:nvPr>
        </p:nvSpPr>
        <p:spPr>
          <a:xfrm>
            <a:off x="6082071" y="3844400"/>
            <a:ext cx="23487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487" name="Google Shape;487;p53"/>
          <p:cNvSpPr txBox="1">
            <a:spLocks noGrp="1"/>
          </p:cNvSpPr>
          <p:nvPr>
            <p:ph type="subTitle" idx="8"/>
          </p:nvPr>
        </p:nvSpPr>
        <p:spPr>
          <a:xfrm>
            <a:off x="6082071" y="3412325"/>
            <a:ext cx="23487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488" name="Google Shape;488;p5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489" name="Google Shape;489;p53"/>
          <p:cNvSpPr txBox="1">
            <a:spLocks noGrp="1"/>
          </p:cNvSpPr>
          <p:nvPr>
            <p:ph type="title" idx="3"/>
          </p:nvPr>
        </p:nvSpPr>
        <p:spPr>
          <a:xfrm>
            <a:off x="3876825" y="1417650"/>
            <a:ext cx="1397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50%</a:t>
            </a:r>
            <a:endParaRPr>
              <a:solidFill>
                <a:schemeClr val="dk2"/>
              </a:solidFill>
            </a:endParaRPr>
          </a:p>
        </p:txBody>
      </p:sp>
      <p:sp>
        <p:nvSpPr>
          <p:cNvPr id="490" name="Google Shape;490;p53"/>
          <p:cNvSpPr txBox="1">
            <a:spLocks noGrp="1"/>
          </p:cNvSpPr>
          <p:nvPr>
            <p:ph type="title" idx="6"/>
          </p:nvPr>
        </p:nvSpPr>
        <p:spPr>
          <a:xfrm>
            <a:off x="6557575" y="1417650"/>
            <a:ext cx="1397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75%</a:t>
            </a:r>
            <a:endParaRPr>
              <a:solidFill>
                <a:schemeClr val="dk2"/>
              </a:solidFill>
            </a:endParaRPr>
          </a:p>
        </p:txBody>
      </p:sp>
      <p:sp>
        <p:nvSpPr>
          <p:cNvPr id="491" name="Google Shape;491;p53"/>
          <p:cNvSpPr txBox="1">
            <a:spLocks noGrp="1"/>
          </p:cNvSpPr>
          <p:nvPr>
            <p:ph type="title"/>
          </p:nvPr>
        </p:nvSpPr>
        <p:spPr>
          <a:xfrm>
            <a:off x="1194900" y="1417650"/>
            <a:ext cx="13989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25%</a:t>
            </a:r>
            <a:endParaRPr>
              <a:solidFill>
                <a:schemeClr val="dk2"/>
              </a:solidFill>
            </a:endParaRPr>
          </a:p>
        </p:txBody>
      </p:sp>
      <p:sp>
        <p:nvSpPr>
          <p:cNvPr id="492" name="Google Shape;492;p53"/>
          <p:cNvSpPr/>
          <p:nvPr/>
        </p:nvSpPr>
        <p:spPr>
          <a:xfrm>
            <a:off x="1411500" y="2088900"/>
            <a:ext cx="965700" cy="96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3"/>
          <p:cNvSpPr/>
          <p:nvPr/>
        </p:nvSpPr>
        <p:spPr>
          <a:xfrm>
            <a:off x="4092525" y="2088900"/>
            <a:ext cx="965700" cy="96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3"/>
          <p:cNvSpPr/>
          <p:nvPr/>
        </p:nvSpPr>
        <p:spPr>
          <a:xfrm>
            <a:off x="6773550" y="2088900"/>
            <a:ext cx="965700" cy="96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3"/>
          <p:cNvSpPr/>
          <p:nvPr/>
        </p:nvSpPr>
        <p:spPr>
          <a:xfrm>
            <a:off x="1411500" y="2088950"/>
            <a:ext cx="965700" cy="965700"/>
          </a:xfrm>
          <a:prstGeom prst="pie">
            <a:avLst>
              <a:gd name="adj1" fmla="val 16221177"/>
              <a:gd name="adj2" fmla="val 21595255"/>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3"/>
          <p:cNvSpPr/>
          <p:nvPr/>
        </p:nvSpPr>
        <p:spPr>
          <a:xfrm>
            <a:off x="4092525" y="2088950"/>
            <a:ext cx="965700" cy="965700"/>
          </a:xfrm>
          <a:prstGeom prst="pie">
            <a:avLst>
              <a:gd name="adj1" fmla="val 16221177"/>
              <a:gd name="adj2" fmla="val 541535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3"/>
          <p:cNvSpPr/>
          <p:nvPr/>
        </p:nvSpPr>
        <p:spPr>
          <a:xfrm>
            <a:off x="6773550" y="2088950"/>
            <a:ext cx="965700" cy="965700"/>
          </a:xfrm>
          <a:prstGeom prst="pie">
            <a:avLst>
              <a:gd name="adj1" fmla="val 16221177"/>
              <a:gd name="adj2" fmla="val 1076253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grpSp>
        <p:nvGrpSpPr>
          <p:cNvPr id="502" name="Google Shape;502;p54"/>
          <p:cNvGrpSpPr/>
          <p:nvPr/>
        </p:nvGrpSpPr>
        <p:grpSpPr>
          <a:xfrm>
            <a:off x="4544942" y="1539232"/>
            <a:ext cx="3432984" cy="2496295"/>
            <a:chOff x="331763" y="414153"/>
            <a:chExt cx="6903246" cy="5019697"/>
          </a:xfrm>
        </p:grpSpPr>
        <p:sp>
          <p:nvSpPr>
            <p:cNvPr id="503" name="Google Shape;503;p54"/>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4"/>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4"/>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54"/>
          <p:cNvSpPr txBox="1">
            <a:spLocks noGrp="1"/>
          </p:cNvSpPr>
          <p:nvPr>
            <p:ph type="title"/>
          </p:nvPr>
        </p:nvSpPr>
        <p:spPr>
          <a:xfrm>
            <a:off x="1166063" y="1988100"/>
            <a:ext cx="2898900" cy="113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507" name="Google Shape;507;p54"/>
          <p:cNvSpPr txBox="1">
            <a:spLocks noGrp="1"/>
          </p:cNvSpPr>
          <p:nvPr>
            <p:ph type="subTitle" idx="1"/>
          </p:nvPr>
        </p:nvSpPr>
        <p:spPr>
          <a:xfrm>
            <a:off x="1166063" y="3121800"/>
            <a:ext cx="2898900" cy="10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508" name="Google Shape;508;p54"/>
          <p:cNvPicPr preferRelativeResize="0"/>
          <p:nvPr/>
        </p:nvPicPr>
        <p:blipFill>
          <a:blip r:embed="rId3">
            <a:alphaModFix/>
          </a:blip>
          <a:stretch>
            <a:fillRect/>
          </a:stretch>
        </p:blipFill>
        <p:spPr>
          <a:xfrm>
            <a:off x="4636850" y="1657944"/>
            <a:ext cx="3249101" cy="182761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grpSp>
        <p:nvGrpSpPr>
          <p:cNvPr id="513" name="Google Shape;513;p55"/>
          <p:cNvGrpSpPr/>
          <p:nvPr/>
        </p:nvGrpSpPr>
        <p:grpSpPr>
          <a:xfrm>
            <a:off x="1897933" y="1133746"/>
            <a:ext cx="2131463" cy="2902286"/>
            <a:chOff x="1655550" y="790900"/>
            <a:chExt cx="2510262" cy="3417671"/>
          </a:xfrm>
        </p:grpSpPr>
        <p:sp>
          <p:nvSpPr>
            <p:cNvPr id="514" name="Google Shape;514;p55"/>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5"/>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 name="Google Shape;516;p55"/>
          <p:cNvSpPr txBox="1">
            <a:spLocks noGrp="1"/>
          </p:cNvSpPr>
          <p:nvPr>
            <p:ph type="title"/>
          </p:nvPr>
        </p:nvSpPr>
        <p:spPr>
          <a:xfrm>
            <a:off x="4967775" y="1988100"/>
            <a:ext cx="2898900" cy="113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MOCKUP</a:t>
            </a:r>
            <a:endParaRPr/>
          </a:p>
        </p:txBody>
      </p:sp>
      <p:sp>
        <p:nvSpPr>
          <p:cNvPr id="517" name="Google Shape;517;p55"/>
          <p:cNvSpPr txBox="1">
            <a:spLocks noGrp="1"/>
          </p:cNvSpPr>
          <p:nvPr>
            <p:ph type="subTitle" idx="1"/>
          </p:nvPr>
        </p:nvSpPr>
        <p:spPr>
          <a:xfrm>
            <a:off x="4967925" y="3121800"/>
            <a:ext cx="2898900" cy="10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518" name="Google Shape;518;p55"/>
          <p:cNvPicPr preferRelativeResize="0"/>
          <p:nvPr/>
        </p:nvPicPr>
        <p:blipFill rotWithShape="1">
          <a:blip r:embed="rId3">
            <a:alphaModFix/>
          </a:blip>
          <a:srcRect r="57788"/>
          <a:stretch/>
        </p:blipFill>
        <p:spPr>
          <a:xfrm>
            <a:off x="1970896" y="1215100"/>
            <a:ext cx="1985525" cy="2645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56"/>
          <p:cNvSpPr txBox="1">
            <a:spLocks noGrp="1"/>
          </p:cNvSpPr>
          <p:nvPr>
            <p:ph type="title"/>
          </p:nvPr>
        </p:nvSpPr>
        <p:spPr>
          <a:xfrm>
            <a:off x="1702163" y="1988100"/>
            <a:ext cx="2898900" cy="116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524" name="Google Shape;524;p56"/>
          <p:cNvSpPr txBox="1">
            <a:spLocks noGrp="1"/>
          </p:cNvSpPr>
          <p:nvPr>
            <p:ph type="subTitle" idx="1"/>
          </p:nvPr>
        </p:nvSpPr>
        <p:spPr>
          <a:xfrm>
            <a:off x="1702163" y="3154150"/>
            <a:ext cx="2898900" cy="9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525" name="Google Shape;525;p56"/>
          <p:cNvSpPr/>
          <p:nvPr/>
        </p:nvSpPr>
        <p:spPr>
          <a:xfrm>
            <a:off x="5609836" y="1295693"/>
            <a:ext cx="1269337" cy="2421982"/>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56"/>
          <p:cNvGrpSpPr/>
          <p:nvPr/>
        </p:nvGrpSpPr>
        <p:grpSpPr>
          <a:xfrm>
            <a:off x="5544924" y="1156513"/>
            <a:ext cx="1399351" cy="2840440"/>
            <a:chOff x="5186401" y="494525"/>
            <a:chExt cx="1834973" cy="3724678"/>
          </a:xfrm>
        </p:grpSpPr>
        <p:sp>
          <p:nvSpPr>
            <p:cNvPr id="527" name="Google Shape;527;p56"/>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6"/>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29" name="Google Shape;529;p56"/>
          <p:cNvPicPr preferRelativeResize="0"/>
          <p:nvPr/>
        </p:nvPicPr>
        <p:blipFill rotWithShape="1">
          <a:blip r:embed="rId3">
            <a:alphaModFix/>
          </a:blip>
          <a:srcRect l="65101" r="5418"/>
          <a:stretch/>
        </p:blipFill>
        <p:spPr>
          <a:xfrm>
            <a:off x="5609825" y="1295850"/>
            <a:ext cx="1269350" cy="242197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57"/>
          <p:cNvSpPr txBox="1"/>
          <p:nvPr/>
        </p:nvSpPr>
        <p:spPr>
          <a:xfrm flipH="1">
            <a:off x="6775489" y="1768900"/>
            <a:ext cx="1648500" cy="38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PARIS</a:t>
            </a:r>
            <a:endParaRPr sz="2200">
              <a:solidFill>
                <a:schemeClr val="dk1"/>
              </a:solidFill>
              <a:latin typeface="Alata"/>
              <a:ea typeface="Alata"/>
              <a:cs typeface="Alata"/>
              <a:sym typeface="Alata"/>
            </a:endParaRPr>
          </a:p>
        </p:txBody>
      </p:sp>
      <p:sp>
        <p:nvSpPr>
          <p:cNvPr id="535" name="Google Shape;535;p57"/>
          <p:cNvSpPr txBox="1"/>
          <p:nvPr/>
        </p:nvSpPr>
        <p:spPr>
          <a:xfrm flipH="1">
            <a:off x="6775501" y="2524503"/>
            <a:ext cx="1648500" cy="38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SIDNEY</a:t>
            </a:r>
            <a:endParaRPr sz="2200">
              <a:solidFill>
                <a:schemeClr val="dk1"/>
              </a:solidFill>
              <a:latin typeface="Alata"/>
              <a:ea typeface="Alata"/>
              <a:cs typeface="Alata"/>
              <a:sym typeface="Alata"/>
            </a:endParaRPr>
          </a:p>
        </p:txBody>
      </p:sp>
      <p:sp>
        <p:nvSpPr>
          <p:cNvPr id="536" name="Google Shape;536;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NEXT FLIGHTS</a:t>
            </a:r>
            <a:endParaRPr/>
          </a:p>
        </p:txBody>
      </p:sp>
      <p:grpSp>
        <p:nvGrpSpPr>
          <p:cNvPr id="537" name="Google Shape;537;p57"/>
          <p:cNvGrpSpPr/>
          <p:nvPr/>
        </p:nvGrpSpPr>
        <p:grpSpPr>
          <a:xfrm>
            <a:off x="720004" y="1636797"/>
            <a:ext cx="5368677" cy="2859710"/>
            <a:chOff x="233350" y="949250"/>
            <a:chExt cx="7137300" cy="3802300"/>
          </a:xfrm>
        </p:grpSpPr>
        <p:sp>
          <p:nvSpPr>
            <p:cNvPr id="538" name="Google Shape;538;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 name="Google Shape;589;p57"/>
          <p:cNvSpPr txBox="1"/>
          <p:nvPr/>
        </p:nvSpPr>
        <p:spPr>
          <a:xfrm flipH="1">
            <a:off x="6775489" y="3288397"/>
            <a:ext cx="1648500" cy="38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SANTIAGO</a:t>
            </a:r>
            <a:endParaRPr sz="2200">
              <a:solidFill>
                <a:schemeClr val="dk1"/>
              </a:solidFill>
              <a:latin typeface="Alata"/>
              <a:ea typeface="Alata"/>
              <a:cs typeface="Alata"/>
              <a:sym typeface="Alata"/>
            </a:endParaRPr>
          </a:p>
        </p:txBody>
      </p:sp>
      <p:sp>
        <p:nvSpPr>
          <p:cNvPr id="590" name="Google Shape;590;p57"/>
          <p:cNvSpPr txBox="1"/>
          <p:nvPr/>
        </p:nvSpPr>
        <p:spPr>
          <a:xfrm flipH="1">
            <a:off x="6775489" y="4052300"/>
            <a:ext cx="1648500" cy="38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NEW YORK</a:t>
            </a:r>
            <a:endParaRPr sz="2200">
              <a:solidFill>
                <a:schemeClr val="dk1"/>
              </a:solidFill>
              <a:latin typeface="Alata"/>
              <a:ea typeface="Alata"/>
              <a:cs typeface="Alata"/>
              <a:sym typeface="Alata"/>
            </a:endParaRPr>
          </a:p>
        </p:txBody>
      </p:sp>
      <p:cxnSp>
        <p:nvCxnSpPr>
          <p:cNvPr id="591" name="Google Shape;591;p57"/>
          <p:cNvCxnSpPr>
            <a:stCxn id="534" idx="3"/>
          </p:cNvCxnSpPr>
          <p:nvPr/>
        </p:nvCxnSpPr>
        <p:spPr>
          <a:xfrm flipH="1">
            <a:off x="3154789" y="1961350"/>
            <a:ext cx="3620700" cy="333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92" name="Google Shape;592;p57"/>
          <p:cNvCxnSpPr>
            <a:stCxn id="535" idx="3"/>
            <a:endCxn id="593" idx="0"/>
          </p:cNvCxnSpPr>
          <p:nvPr/>
        </p:nvCxnSpPr>
        <p:spPr>
          <a:xfrm flipH="1">
            <a:off x="5544601" y="2716953"/>
            <a:ext cx="1230900" cy="1107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94" name="Google Shape;594;p57"/>
          <p:cNvCxnSpPr>
            <a:endCxn id="595" idx="0"/>
          </p:cNvCxnSpPr>
          <p:nvPr/>
        </p:nvCxnSpPr>
        <p:spPr>
          <a:xfrm flipH="1">
            <a:off x="1943800" y="3480250"/>
            <a:ext cx="4831800" cy="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96" name="Google Shape;596;p57"/>
          <p:cNvCxnSpPr>
            <a:stCxn id="590" idx="3"/>
          </p:cNvCxnSpPr>
          <p:nvPr/>
        </p:nvCxnSpPr>
        <p:spPr>
          <a:xfrm rot="10800000">
            <a:off x="1943689" y="2400650"/>
            <a:ext cx="4831800" cy="18441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STEPS TO HAVE A GOOD FLIGHT</a:t>
            </a:r>
            <a:endParaRPr/>
          </a:p>
        </p:txBody>
      </p:sp>
      <p:sp>
        <p:nvSpPr>
          <p:cNvPr id="602" name="Google Shape;602;p58"/>
          <p:cNvSpPr/>
          <p:nvPr/>
        </p:nvSpPr>
        <p:spPr>
          <a:xfrm>
            <a:off x="7710918" y="2795187"/>
            <a:ext cx="71700" cy="717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8"/>
          <p:cNvSpPr/>
          <p:nvPr/>
        </p:nvSpPr>
        <p:spPr>
          <a:xfrm>
            <a:off x="1214950" y="2766425"/>
            <a:ext cx="1678500" cy="152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8"/>
          <p:cNvSpPr/>
          <p:nvPr/>
        </p:nvSpPr>
        <p:spPr>
          <a:xfrm>
            <a:off x="2893484" y="2766425"/>
            <a:ext cx="1678500" cy="152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8"/>
          <p:cNvSpPr/>
          <p:nvPr/>
        </p:nvSpPr>
        <p:spPr>
          <a:xfrm>
            <a:off x="4572019" y="2766425"/>
            <a:ext cx="1678500" cy="152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8"/>
          <p:cNvSpPr/>
          <p:nvPr/>
        </p:nvSpPr>
        <p:spPr>
          <a:xfrm>
            <a:off x="6250553" y="2766425"/>
            <a:ext cx="1678500" cy="152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7" name="Google Shape;607;p58"/>
          <p:cNvCxnSpPr>
            <a:stCxn id="603" idx="0"/>
          </p:cNvCxnSpPr>
          <p:nvPr/>
        </p:nvCxnSpPr>
        <p:spPr>
          <a:xfrm rot="10800000">
            <a:off x="2054200" y="2486825"/>
            <a:ext cx="0" cy="279600"/>
          </a:xfrm>
          <a:prstGeom prst="straightConnector1">
            <a:avLst/>
          </a:prstGeom>
          <a:noFill/>
          <a:ln w="9525" cap="flat" cmpd="sng">
            <a:solidFill>
              <a:schemeClr val="dk2"/>
            </a:solidFill>
            <a:prstDash val="solid"/>
            <a:round/>
            <a:headEnd type="none" w="med" len="med"/>
            <a:tailEnd type="none" w="med" len="med"/>
          </a:ln>
        </p:spPr>
      </p:cxnSp>
      <p:sp>
        <p:nvSpPr>
          <p:cNvPr id="608" name="Google Shape;608;p58"/>
          <p:cNvSpPr txBox="1"/>
          <p:nvPr/>
        </p:nvSpPr>
        <p:spPr>
          <a:xfrm flipH="1">
            <a:off x="899047" y="1889323"/>
            <a:ext cx="2310300" cy="38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Alata"/>
                <a:ea typeface="Alata"/>
                <a:cs typeface="Alata"/>
                <a:sym typeface="Alata"/>
              </a:rPr>
              <a:t>STEP 1</a:t>
            </a:r>
            <a:endParaRPr sz="2200">
              <a:solidFill>
                <a:schemeClr val="dk1"/>
              </a:solidFill>
              <a:latin typeface="Alata"/>
              <a:ea typeface="Alata"/>
              <a:cs typeface="Alata"/>
              <a:sym typeface="Alata"/>
            </a:endParaRPr>
          </a:p>
        </p:txBody>
      </p:sp>
      <p:sp>
        <p:nvSpPr>
          <p:cNvPr id="609" name="Google Shape;609;p58"/>
          <p:cNvSpPr txBox="1"/>
          <p:nvPr/>
        </p:nvSpPr>
        <p:spPr>
          <a:xfrm flipH="1">
            <a:off x="899050" y="1383975"/>
            <a:ext cx="23103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Venus is the second planet from the Sun</a:t>
            </a:r>
            <a:endParaRPr>
              <a:solidFill>
                <a:schemeClr val="dk1"/>
              </a:solidFill>
              <a:latin typeface="Lexend Deca Light"/>
              <a:ea typeface="Lexend Deca Light"/>
              <a:cs typeface="Lexend Deca Light"/>
              <a:sym typeface="Lexend Deca Light"/>
            </a:endParaRPr>
          </a:p>
        </p:txBody>
      </p:sp>
      <p:sp>
        <p:nvSpPr>
          <p:cNvPr id="610" name="Google Shape;610;p58"/>
          <p:cNvSpPr txBox="1"/>
          <p:nvPr/>
        </p:nvSpPr>
        <p:spPr>
          <a:xfrm flipH="1">
            <a:off x="2581150" y="3410725"/>
            <a:ext cx="23103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Alata"/>
                <a:ea typeface="Alata"/>
                <a:cs typeface="Alata"/>
                <a:sym typeface="Alata"/>
              </a:rPr>
              <a:t>STEP 2</a:t>
            </a:r>
            <a:endParaRPr sz="2200">
              <a:solidFill>
                <a:schemeClr val="dk1"/>
              </a:solidFill>
              <a:latin typeface="Alata"/>
              <a:ea typeface="Alata"/>
              <a:cs typeface="Alata"/>
              <a:sym typeface="Alata"/>
            </a:endParaRPr>
          </a:p>
        </p:txBody>
      </p:sp>
      <p:sp>
        <p:nvSpPr>
          <p:cNvPr id="611" name="Google Shape;611;p58"/>
          <p:cNvSpPr txBox="1"/>
          <p:nvPr/>
        </p:nvSpPr>
        <p:spPr>
          <a:xfrm flipH="1">
            <a:off x="2578646" y="3730644"/>
            <a:ext cx="23103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Mercury is the closest planet to the Sun</a:t>
            </a:r>
            <a:endParaRPr>
              <a:solidFill>
                <a:schemeClr val="dk1"/>
              </a:solidFill>
              <a:latin typeface="Lexend Deca Light"/>
              <a:ea typeface="Lexend Deca Light"/>
              <a:cs typeface="Lexend Deca Light"/>
              <a:sym typeface="Lexend Deca Light"/>
            </a:endParaRPr>
          </a:p>
        </p:txBody>
      </p:sp>
      <p:cxnSp>
        <p:nvCxnSpPr>
          <p:cNvPr id="612" name="Google Shape;612;p58"/>
          <p:cNvCxnSpPr>
            <a:endCxn id="604" idx="2"/>
          </p:cNvCxnSpPr>
          <p:nvPr/>
        </p:nvCxnSpPr>
        <p:spPr>
          <a:xfrm rot="10800000">
            <a:off x="3732734" y="2918525"/>
            <a:ext cx="0" cy="279000"/>
          </a:xfrm>
          <a:prstGeom prst="straightConnector1">
            <a:avLst/>
          </a:prstGeom>
          <a:noFill/>
          <a:ln w="9525" cap="flat" cmpd="sng">
            <a:solidFill>
              <a:schemeClr val="dk1"/>
            </a:solidFill>
            <a:prstDash val="solid"/>
            <a:round/>
            <a:headEnd type="none" w="med" len="med"/>
            <a:tailEnd type="none" w="med" len="med"/>
          </a:ln>
        </p:spPr>
      </p:cxnSp>
      <p:sp>
        <p:nvSpPr>
          <p:cNvPr id="613" name="Google Shape;613;p58"/>
          <p:cNvSpPr txBox="1"/>
          <p:nvPr/>
        </p:nvSpPr>
        <p:spPr>
          <a:xfrm flipH="1">
            <a:off x="4254922" y="1889323"/>
            <a:ext cx="2312700" cy="38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Alata"/>
                <a:ea typeface="Alata"/>
                <a:cs typeface="Alata"/>
                <a:sym typeface="Alata"/>
              </a:rPr>
              <a:t>STEP 3</a:t>
            </a:r>
            <a:endParaRPr sz="2200">
              <a:solidFill>
                <a:schemeClr val="dk1"/>
              </a:solidFill>
              <a:latin typeface="Alata"/>
              <a:ea typeface="Alata"/>
              <a:cs typeface="Alata"/>
              <a:sym typeface="Alata"/>
            </a:endParaRPr>
          </a:p>
        </p:txBody>
      </p:sp>
      <p:sp>
        <p:nvSpPr>
          <p:cNvPr id="614" name="Google Shape;614;p58"/>
          <p:cNvSpPr txBox="1"/>
          <p:nvPr/>
        </p:nvSpPr>
        <p:spPr>
          <a:xfrm flipH="1">
            <a:off x="4254925" y="1383975"/>
            <a:ext cx="23127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Despite being red, Mars is a very cold place</a:t>
            </a:r>
            <a:endParaRPr>
              <a:solidFill>
                <a:schemeClr val="dk1"/>
              </a:solidFill>
              <a:latin typeface="Lexend Deca Light"/>
              <a:ea typeface="Lexend Deca Light"/>
              <a:cs typeface="Lexend Deca Light"/>
              <a:sym typeface="Lexend Deca Light"/>
            </a:endParaRPr>
          </a:p>
        </p:txBody>
      </p:sp>
      <p:sp>
        <p:nvSpPr>
          <p:cNvPr id="615" name="Google Shape;615;p58"/>
          <p:cNvSpPr txBox="1"/>
          <p:nvPr/>
        </p:nvSpPr>
        <p:spPr>
          <a:xfrm flipH="1">
            <a:off x="5933447" y="3410725"/>
            <a:ext cx="23127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Alata"/>
                <a:ea typeface="Alata"/>
                <a:cs typeface="Alata"/>
                <a:sym typeface="Alata"/>
              </a:rPr>
              <a:t>STEP 4</a:t>
            </a:r>
            <a:endParaRPr sz="2200">
              <a:solidFill>
                <a:schemeClr val="dk1"/>
              </a:solidFill>
              <a:latin typeface="Alata"/>
              <a:ea typeface="Alata"/>
              <a:cs typeface="Alata"/>
              <a:sym typeface="Alata"/>
            </a:endParaRPr>
          </a:p>
        </p:txBody>
      </p:sp>
      <p:sp>
        <p:nvSpPr>
          <p:cNvPr id="616" name="Google Shape;616;p58"/>
          <p:cNvSpPr txBox="1"/>
          <p:nvPr/>
        </p:nvSpPr>
        <p:spPr>
          <a:xfrm flipH="1">
            <a:off x="5933450" y="3730644"/>
            <a:ext cx="23127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Jupiter is the biggest planet of them all</a:t>
            </a:r>
            <a:endParaRPr>
              <a:solidFill>
                <a:schemeClr val="dk1"/>
              </a:solidFill>
              <a:latin typeface="Lexend Deca Light"/>
              <a:ea typeface="Lexend Deca Light"/>
              <a:cs typeface="Lexend Deca Light"/>
              <a:sym typeface="Lexend Deca Light"/>
            </a:endParaRPr>
          </a:p>
        </p:txBody>
      </p:sp>
      <p:cxnSp>
        <p:nvCxnSpPr>
          <p:cNvPr id="617" name="Google Shape;617;p58"/>
          <p:cNvCxnSpPr>
            <a:stCxn id="605" idx="0"/>
          </p:cNvCxnSpPr>
          <p:nvPr/>
        </p:nvCxnSpPr>
        <p:spPr>
          <a:xfrm rot="10800000" flipH="1">
            <a:off x="5411269" y="2486825"/>
            <a:ext cx="300" cy="279600"/>
          </a:xfrm>
          <a:prstGeom prst="straightConnector1">
            <a:avLst/>
          </a:prstGeom>
          <a:noFill/>
          <a:ln w="9525" cap="flat" cmpd="sng">
            <a:solidFill>
              <a:schemeClr val="dk2"/>
            </a:solidFill>
            <a:prstDash val="solid"/>
            <a:round/>
            <a:headEnd type="none" w="med" len="med"/>
            <a:tailEnd type="none" w="med" len="med"/>
          </a:ln>
        </p:spPr>
      </p:cxnSp>
      <p:cxnSp>
        <p:nvCxnSpPr>
          <p:cNvPr id="618" name="Google Shape;618;p58"/>
          <p:cNvCxnSpPr>
            <a:endCxn id="606" idx="2"/>
          </p:cNvCxnSpPr>
          <p:nvPr/>
        </p:nvCxnSpPr>
        <p:spPr>
          <a:xfrm rot="10800000">
            <a:off x="7089803" y="2918525"/>
            <a:ext cx="0" cy="279000"/>
          </a:xfrm>
          <a:prstGeom prst="straightConnector1">
            <a:avLst/>
          </a:prstGeom>
          <a:noFill/>
          <a:ln w="9525" cap="flat" cmpd="sng">
            <a:solidFill>
              <a:schemeClr val="dk1"/>
            </a:solidFill>
            <a:prstDash val="solid"/>
            <a:round/>
            <a:headEnd type="none" w="med" len="med"/>
            <a:tailEnd type="none" w="med" len="med"/>
          </a:ln>
        </p:spPr>
      </p:cxnSp>
      <p:grpSp>
        <p:nvGrpSpPr>
          <p:cNvPr id="619" name="Google Shape;619;p58"/>
          <p:cNvGrpSpPr/>
          <p:nvPr/>
        </p:nvGrpSpPr>
        <p:grpSpPr>
          <a:xfrm>
            <a:off x="6877372" y="1868914"/>
            <a:ext cx="424858" cy="425714"/>
            <a:chOff x="3264344" y="2012830"/>
            <a:chExt cx="444645" cy="445541"/>
          </a:xfrm>
        </p:grpSpPr>
        <p:sp>
          <p:nvSpPr>
            <p:cNvPr id="620" name="Google Shape;620;p58"/>
            <p:cNvSpPr/>
            <p:nvPr/>
          </p:nvSpPr>
          <p:spPr>
            <a:xfrm>
              <a:off x="3656489" y="2118651"/>
              <a:ext cx="52500" cy="129869"/>
            </a:xfrm>
            <a:custGeom>
              <a:avLst/>
              <a:gdLst/>
              <a:ahLst/>
              <a:cxnLst/>
              <a:rect l="l" t="t" r="r" b="b"/>
              <a:pathLst>
                <a:path w="1406" h="3478" extrusionOk="0">
                  <a:moveTo>
                    <a:pt x="691" y="1"/>
                  </a:moveTo>
                  <a:cubicBezTo>
                    <a:pt x="310" y="1"/>
                    <a:pt x="1" y="763"/>
                    <a:pt x="1" y="1739"/>
                  </a:cubicBezTo>
                  <a:cubicBezTo>
                    <a:pt x="1" y="2716"/>
                    <a:pt x="310" y="3478"/>
                    <a:pt x="691" y="3478"/>
                  </a:cubicBezTo>
                  <a:cubicBezTo>
                    <a:pt x="1072" y="3478"/>
                    <a:pt x="1406" y="2716"/>
                    <a:pt x="1406" y="1739"/>
                  </a:cubicBezTo>
                  <a:cubicBezTo>
                    <a:pt x="1406" y="763"/>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8"/>
            <p:cNvSpPr/>
            <p:nvPr/>
          </p:nvSpPr>
          <p:spPr>
            <a:xfrm>
              <a:off x="3499997" y="2099085"/>
              <a:ext cx="80953" cy="169001"/>
            </a:xfrm>
            <a:custGeom>
              <a:avLst/>
              <a:gdLst/>
              <a:ahLst/>
              <a:cxnLst/>
              <a:rect l="l" t="t" r="r" b="b"/>
              <a:pathLst>
                <a:path w="2168" h="4526" extrusionOk="0">
                  <a:moveTo>
                    <a:pt x="953" y="1"/>
                  </a:moveTo>
                  <a:cubicBezTo>
                    <a:pt x="310" y="215"/>
                    <a:pt x="0" y="1573"/>
                    <a:pt x="0" y="2263"/>
                  </a:cubicBezTo>
                  <a:cubicBezTo>
                    <a:pt x="0" y="2954"/>
                    <a:pt x="310" y="4311"/>
                    <a:pt x="953" y="4526"/>
                  </a:cubicBezTo>
                  <a:lnTo>
                    <a:pt x="2168" y="4359"/>
                  </a:lnTo>
                  <a:cubicBezTo>
                    <a:pt x="1691" y="3811"/>
                    <a:pt x="1382" y="3025"/>
                    <a:pt x="1382" y="2263"/>
                  </a:cubicBezTo>
                  <a:cubicBezTo>
                    <a:pt x="1382" y="1501"/>
                    <a:pt x="1691" y="715"/>
                    <a:pt x="2168" y="168"/>
                  </a:cubicBezTo>
                  <a:lnTo>
                    <a:pt x="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8"/>
            <p:cNvSpPr/>
            <p:nvPr/>
          </p:nvSpPr>
          <p:spPr>
            <a:xfrm>
              <a:off x="3578262" y="2110660"/>
              <a:ext cx="68482" cy="146746"/>
            </a:xfrm>
            <a:custGeom>
              <a:avLst/>
              <a:gdLst/>
              <a:ahLst/>
              <a:cxnLst/>
              <a:rect l="l" t="t" r="r" b="b"/>
              <a:pathLst>
                <a:path w="1834" h="3930" extrusionOk="0">
                  <a:moveTo>
                    <a:pt x="977" y="0"/>
                  </a:moveTo>
                  <a:cubicBezTo>
                    <a:pt x="453" y="286"/>
                    <a:pt x="0" y="1120"/>
                    <a:pt x="0" y="1953"/>
                  </a:cubicBezTo>
                  <a:cubicBezTo>
                    <a:pt x="0" y="2787"/>
                    <a:pt x="453" y="3620"/>
                    <a:pt x="977" y="3930"/>
                  </a:cubicBezTo>
                  <a:lnTo>
                    <a:pt x="1834" y="3787"/>
                  </a:lnTo>
                  <a:cubicBezTo>
                    <a:pt x="1548" y="3358"/>
                    <a:pt x="1405" y="2739"/>
                    <a:pt x="1405" y="1953"/>
                  </a:cubicBezTo>
                  <a:cubicBezTo>
                    <a:pt x="1405" y="1167"/>
                    <a:pt x="1548" y="548"/>
                    <a:pt x="1834" y="119"/>
                  </a:cubicBezTo>
                  <a:lnTo>
                    <a:pt x="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8"/>
            <p:cNvSpPr/>
            <p:nvPr/>
          </p:nvSpPr>
          <p:spPr>
            <a:xfrm>
              <a:off x="3264344" y="2012830"/>
              <a:ext cx="236586" cy="445541"/>
            </a:xfrm>
            <a:custGeom>
              <a:avLst/>
              <a:gdLst/>
              <a:ahLst/>
              <a:cxnLst/>
              <a:rect l="l" t="t" r="r" b="b"/>
              <a:pathLst>
                <a:path w="6336" h="11932" extrusionOk="0">
                  <a:moveTo>
                    <a:pt x="4335" y="3597"/>
                  </a:moveTo>
                  <a:cubicBezTo>
                    <a:pt x="4240" y="3883"/>
                    <a:pt x="4192" y="4216"/>
                    <a:pt x="4192" y="4573"/>
                  </a:cubicBezTo>
                  <a:cubicBezTo>
                    <a:pt x="4192" y="4930"/>
                    <a:pt x="4240" y="5240"/>
                    <a:pt x="4335" y="5550"/>
                  </a:cubicBezTo>
                  <a:lnTo>
                    <a:pt x="2477" y="4573"/>
                  </a:lnTo>
                  <a:lnTo>
                    <a:pt x="4335" y="3597"/>
                  </a:lnTo>
                  <a:close/>
                  <a:moveTo>
                    <a:pt x="1382" y="1"/>
                  </a:moveTo>
                  <a:cubicBezTo>
                    <a:pt x="810" y="1"/>
                    <a:pt x="334" y="477"/>
                    <a:pt x="334" y="1049"/>
                  </a:cubicBezTo>
                  <a:cubicBezTo>
                    <a:pt x="334" y="1501"/>
                    <a:pt x="644" y="1882"/>
                    <a:pt x="1048" y="2025"/>
                  </a:cubicBezTo>
                  <a:lnTo>
                    <a:pt x="1048" y="7026"/>
                  </a:lnTo>
                  <a:lnTo>
                    <a:pt x="691" y="7026"/>
                  </a:lnTo>
                  <a:lnTo>
                    <a:pt x="691" y="11241"/>
                  </a:lnTo>
                  <a:lnTo>
                    <a:pt x="1" y="11241"/>
                  </a:lnTo>
                  <a:lnTo>
                    <a:pt x="1" y="11932"/>
                  </a:lnTo>
                  <a:lnTo>
                    <a:pt x="2787" y="11932"/>
                  </a:lnTo>
                  <a:lnTo>
                    <a:pt x="2787" y="11241"/>
                  </a:lnTo>
                  <a:lnTo>
                    <a:pt x="2073" y="11241"/>
                  </a:lnTo>
                  <a:lnTo>
                    <a:pt x="2073" y="7026"/>
                  </a:lnTo>
                  <a:lnTo>
                    <a:pt x="1739" y="7026"/>
                  </a:lnTo>
                  <a:lnTo>
                    <a:pt x="1739" y="4978"/>
                  </a:lnTo>
                  <a:lnTo>
                    <a:pt x="5335" y="6859"/>
                  </a:lnTo>
                  <a:cubicBezTo>
                    <a:pt x="5574" y="6985"/>
                    <a:pt x="5786" y="7017"/>
                    <a:pt x="5955" y="7017"/>
                  </a:cubicBezTo>
                  <a:cubicBezTo>
                    <a:pt x="6140" y="7017"/>
                    <a:pt x="6273" y="6978"/>
                    <a:pt x="6335" y="6978"/>
                  </a:cubicBezTo>
                  <a:cubicBezTo>
                    <a:pt x="5907" y="6383"/>
                    <a:pt x="5597" y="5407"/>
                    <a:pt x="5597" y="4573"/>
                  </a:cubicBezTo>
                  <a:cubicBezTo>
                    <a:pt x="5597" y="3740"/>
                    <a:pt x="5907" y="2763"/>
                    <a:pt x="6335" y="2168"/>
                  </a:cubicBezTo>
                  <a:cubicBezTo>
                    <a:pt x="6286" y="2168"/>
                    <a:pt x="6152" y="2129"/>
                    <a:pt x="5964" y="2129"/>
                  </a:cubicBezTo>
                  <a:cubicBezTo>
                    <a:pt x="5792" y="2129"/>
                    <a:pt x="5574" y="2162"/>
                    <a:pt x="5335" y="2287"/>
                  </a:cubicBezTo>
                  <a:lnTo>
                    <a:pt x="1739" y="4168"/>
                  </a:lnTo>
                  <a:lnTo>
                    <a:pt x="1739" y="2025"/>
                  </a:lnTo>
                  <a:cubicBezTo>
                    <a:pt x="2144" y="1882"/>
                    <a:pt x="2430" y="1501"/>
                    <a:pt x="2430" y="1049"/>
                  </a:cubicBezTo>
                  <a:cubicBezTo>
                    <a:pt x="2430" y="477"/>
                    <a:pt x="1977"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58"/>
          <p:cNvGrpSpPr/>
          <p:nvPr/>
        </p:nvGrpSpPr>
        <p:grpSpPr>
          <a:xfrm>
            <a:off x="3519274" y="1932203"/>
            <a:ext cx="425714" cy="299127"/>
            <a:chOff x="2519187" y="2123991"/>
            <a:chExt cx="445541" cy="313059"/>
          </a:xfrm>
        </p:grpSpPr>
        <p:sp>
          <p:nvSpPr>
            <p:cNvPr id="625" name="Google Shape;625;p58"/>
            <p:cNvSpPr/>
            <p:nvPr/>
          </p:nvSpPr>
          <p:spPr>
            <a:xfrm>
              <a:off x="2729038" y="2123991"/>
              <a:ext cx="25802" cy="183227"/>
            </a:xfrm>
            <a:custGeom>
              <a:avLst/>
              <a:gdLst/>
              <a:ahLst/>
              <a:cxnLst/>
              <a:rect l="l" t="t" r="r" b="b"/>
              <a:pathLst>
                <a:path w="691" h="4907" extrusionOk="0">
                  <a:moveTo>
                    <a:pt x="0" y="1"/>
                  </a:moveTo>
                  <a:lnTo>
                    <a:pt x="0" y="4906"/>
                  </a:lnTo>
                  <a:lnTo>
                    <a:pt x="691" y="490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8"/>
            <p:cNvSpPr/>
            <p:nvPr/>
          </p:nvSpPr>
          <p:spPr>
            <a:xfrm>
              <a:off x="2676575" y="2123991"/>
              <a:ext cx="25802" cy="183227"/>
            </a:xfrm>
            <a:custGeom>
              <a:avLst/>
              <a:gdLst/>
              <a:ahLst/>
              <a:cxnLst/>
              <a:rect l="l" t="t" r="r" b="b"/>
              <a:pathLst>
                <a:path w="691" h="4907" extrusionOk="0">
                  <a:moveTo>
                    <a:pt x="0" y="1"/>
                  </a:moveTo>
                  <a:lnTo>
                    <a:pt x="0" y="4906"/>
                  </a:lnTo>
                  <a:lnTo>
                    <a:pt x="691" y="490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8"/>
            <p:cNvSpPr/>
            <p:nvPr/>
          </p:nvSpPr>
          <p:spPr>
            <a:xfrm>
              <a:off x="2833067" y="2123991"/>
              <a:ext cx="131661" cy="183227"/>
            </a:xfrm>
            <a:custGeom>
              <a:avLst/>
              <a:gdLst/>
              <a:ahLst/>
              <a:cxnLst/>
              <a:rect l="l" t="t" r="r" b="b"/>
              <a:pathLst>
                <a:path w="3526" h="4907" extrusionOk="0">
                  <a:moveTo>
                    <a:pt x="1" y="1"/>
                  </a:moveTo>
                  <a:lnTo>
                    <a:pt x="1" y="4906"/>
                  </a:lnTo>
                  <a:lnTo>
                    <a:pt x="2835" y="4906"/>
                  </a:lnTo>
                  <a:lnTo>
                    <a:pt x="2835" y="715"/>
                  </a:lnTo>
                  <a:lnTo>
                    <a:pt x="3525" y="715"/>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8"/>
            <p:cNvSpPr/>
            <p:nvPr/>
          </p:nvSpPr>
          <p:spPr>
            <a:xfrm>
              <a:off x="2780604" y="2123991"/>
              <a:ext cx="26698" cy="183227"/>
            </a:xfrm>
            <a:custGeom>
              <a:avLst/>
              <a:gdLst/>
              <a:ahLst/>
              <a:cxnLst/>
              <a:rect l="l" t="t" r="r" b="b"/>
              <a:pathLst>
                <a:path w="715" h="4907" extrusionOk="0">
                  <a:moveTo>
                    <a:pt x="1" y="1"/>
                  </a:moveTo>
                  <a:lnTo>
                    <a:pt x="1" y="4906"/>
                  </a:lnTo>
                  <a:lnTo>
                    <a:pt x="715" y="4906"/>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8"/>
            <p:cNvSpPr/>
            <p:nvPr/>
          </p:nvSpPr>
          <p:spPr>
            <a:xfrm>
              <a:off x="2544952" y="2332945"/>
              <a:ext cx="393078" cy="104104"/>
            </a:xfrm>
            <a:custGeom>
              <a:avLst/>
              <a:gdLst/>
              <a:ahLst/>
              <a:cxnLst/>
              <a:rect l="l" t="t" r="r" b="b"/>
              <a:pathLst>
                <a:path w="10527" h="2788" extrusionOk="0">
                  <a:moveTo>
                    <a:pt x="191" y="1"/>
                  </a:moveTo>
                  <a:lnTo>
                    <a:pt x="929" y="692"/>
                  </a:lnTo>
                  <a:lnTo>
                    <a:pt x="1" y="692"/>
                  </a:lnTo>
                  <a:lnTo>
                    <a:pt x="1" y="1382"/>
                  </a:lnTo>
                  <a:lnTo>
                    <a:pt x="1501" y="1382"/>
                  </a:lnTo>
                  <a:cubicBezTo>
                    <a:pt x="1453" y="1501"/>
                    <a:pt x="1430" y="1620"/>
                    <a:pt x="1430" y="1739"/>
                  </a:cubicBezTo>
                  <a:cubicBezTo>
                    <a:pt x="1430" y="2335"/>
                    <a:pt x="1906" y="2787"/>
                    <a:pt x="2477" y="2787"/>
                  </a:cubicBezTo>
                  <a:cubicBezTo>
                    <a:pt x="3049" y="2787"/>
                    <a:pt x="3525" y="2335"/>
                    <a:pt x="3525" y="1739"/>
                  </a:cubicBezTo>
                  <a:cubicBezTo>
                    <a:pt x="3525" y="1620"/>
                    <a:pt x="3501" y="1501"/>
                    <a:pt x="3454" y="1382"/>
                  </a:cubicBezTo>
                  <a:lnTo>
                    <a:pt x="7074" y="1382"/>
                  </a:lnTo>
                  <a:cubicBezTo>
                    <a:pt x="7050" y="1501"/>
                    <a:pt x="7026" y="1620"/>
                    <a:pt x="7026" y="1739"/>
                  </a:cubicBezTo>
                  <a:cubicBezTo>
                    <a:pt x="7026" y="2335"/>
                    <a:pt x="7478" y="2787"/>
                    <a:pt x="8074" y="2787"/>
                  </a:cubicBezTo>
                  <a:cubicBezTo>
                    <a:pt x="8645" y="2787"/>
                    <a:pt x="9122" y="2335"/>
                    <a:pt x="9122" y="1739"/>
                  </a:cubicBezTo>
                  <a:cubicBezTo>
                    <a:pt x="9122" y="1620"/>
                    <a:pt x="9098" y="1501"/>
                    <a:pt x="9050" y="1406"/>
                  </a:cubicBezTo>
                  <a:lnTo>
                    <a:pt x="10527" y="1406"/>
                  </a:lnTo>
                  <a:lnTo>
                    <a:pt x="10527" y="692"/>
                  </a:lnTo>
                  <a:lnTo>
                    <a:pt x="9622" y="692"/>
                  </a:lnTo>
                  <a:lnTo>
                    <a:pt x="10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8"/>
            <p:cNvSpPr/>
            <p:nvPr/>
          </p:nvSpPr>
          <p:spPr>
            <a:xfrm>
              <a:off x="2519187" y="2123991"/>
              <a:ext cx="131624" cy="183227"/>
            </a:xfrm>
            <a:custGeom>
              <a:avLst/>
              <a:gdLst/>
              <a:ahLst/>
              <a:cxnLst/>
              <a:rect l="l" t="t" r="r" b="b"/>
              <a:pathLst>
                <a:path w="3525" h="4907" extrusionOk="0">
                  <a:moveTo>
                    <a:pt x="0" y="1"/>
                  </a:moveTo>
                  <a:lnTo>
                    <a:pt x="0" y="715"/>
                  </a:lnTo>
                  <a:lnTo>
                    <a:pt x="691" y="715"/>
                  </a:lnTo>
                  <a:lnTo>
                    <a:pt x="691" y="4906"/>
                  </a:lnTo>
                  <a:lnTo>
                    <a:pt x="3525" y="4906"/>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58"/>
          <p:cNvGrpSpPr/>
          <p:nvPr/>
        </p:nvGrpSpPr>
        <p:grpSpPr>
          <a:xfrm>
            <a:off x="5199166" y="3390314"/>
            <a:ext cx="426571" cy="425714"/>
            <a:chOff x="1773993" y="2012830"/>
            <a:chExt cx="446437" cy="445541"/>
          </a:xfrm>
        </p:grpSpPr>
        <p:sp>
          <p:nvSpPr>
            <p:cNvPr id="632" name="Google Shape;632;p58"/>
            <p:cNvSpPr/>
            <p:nvPr/>
          </p:nvSpPr>
          <p:spPr>
            <a:xfrm>
              <a:off x="1905616" y="2012830"/>
              <a:ext cx="183190" cy="184124"/>
            </a:xfrm>
            <a:custGeom>
              <a:avLst/>
              <a:gdLst/>
              <a:ahLst/>
              <a:cxnLst/>
              <a:rect l="l" t="t" r="r" b="b"/>
              <a:pathLst>
                <a:path w="4906" h="4931" extrusionOk="0">
                  <a:moveTo>
                    <a:pt x="2810" y="1406"/>
                  </a:moveTo>
                  <a:lnTo>
                    <a:pt x="2810" y="2096"/>
                  </a:lnTo>
                  <a:lnTo>
                    <a:pt x="3501" y="2096"/>
                  </a:lnTo>
                  <a:lnTo>
                    <a:pt x="3501" y="2811"/>
                  </a:lnTo>
                  <a:lnTo>
                    <a:pt x="2096" y="2811"/>
                  </a:lnTo>
                  <a:lnTo>
                    <a:pt x="2096" y="1406"/>
                  </a:lnTo>
                  <a:close/>
                  <a:moveTo>
                    <a:pt x="2453" y="1"/>
                  </a:moveTo>
                  <a:cubicBezTo>
                    <a:pt x="1096" y="1"/>
                    <a:pt x="0" y="1096"/>
                    <a:pt x="0" y="2454"/>
                  </a:cubicBezTo>
                  <a:cubicBezTo>
                    <a:pt x="0" y="3811"/>
                    <a:pt x="1096" y="4930"/>
                    <a:pt x="2453" y="4930"/>
                  </a:cubicBezTo>
                  <a:cubicBezTo>
                    <a:pt x="3810" y="4930"/>
                    <a:pt x="4906" y="3787"/>
                    <a:pt x="4906" y="2454"/>
                  </a:cubicBezTo>
                  <a:cubicBezTo>
                    <a:pt x="4906" y="1096"/>
                    <a:pt x="3810"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8"/>
            <p:cNvSpPr/>
            <p:nvPr/>
          </p:nvSpPr>
          <p:spPr>
            <a:xfrm>
              <a:off x="1773993" y="2354304"/>
              <a:ext cx="446437" cy="104067"/>
            </a:xfrm>
            <a:custGeom>
              <a:avLst/>
              <a:gdLst/>
              <a:ahLst/>
              <a:cxnLst/>
              <a:rect l="l" t="t" r="r" b="b"/>
              <a:pathLst>
                <a:path w="11956" h="2787" extrusionOk="0">
                  <a:moveTo>
                    <a:pt x="1" y="1"/>
                  </a:moveTo>
                  <a:lnTo>
                    <a:pt x="1" y="1406"/>
                  </a:lnTo>
                  <a:lnTo>
                    <a:pt x="1429" y="1406"/>
                  </a:lnTo>
                  <a:lnTo>
                    <a:pt x="1429" y="2096"/>
                  </a:lnTo>
                  <a:lnTo>
                    <a:pt x="739" y="2096"/>
                  </a:lnTo>
                  <a:lnTo>
                    <a:pt x="739" y="2787"/>
                  </a:lnTo>
                  <a:lnTo>
                    <a:pt x="2834" y="2787"/>
                  </a:lnTo>
                  <a:lnTo>
                    <a:pt x="2834" y="2096"/>
                  </a:lnTo>
                  <a:lnTo>
                    <a:pt x="2120" y="2096"/>
                  </a:lnTo>
                  <a:lnTo>
                    <a:pt x="2120" y="1406"/>
                  </a:lnTo>
                  <a:lnTo>
                    <a:pt x="4240" y="1406"/>
                  </a:lnTo>
                  <a:lnTo>
                    <a:pt x="4240" y="2096"/>
                  </a:lnTo>
                  <a:lnTo>
                    <a:pt x="3525" y="2096"/>
                  </a:lnTo>
                  <a:lnTo>
                    <a:pt x="3525" y="2787"/>
                  </a:lnTo>
                  <a:lnTo>
                    <a:pt x="5621" y="2787"/>
                  </a:lnTo>
                  <a:lnTo>
                    <a:pt x="5621" y="2096"/>
                  </a:lnTo>
                  <a:lnTo>
                    <a:pt x="4930" y="2096"/>
                  </a:lnTo>
                  <a:lnTo>
                    <a:pt x="4930" y="1406"/>
                  </a:lnTo>
                  <a:lnTo>
                    <a:pt x="7026" y="1406"/>
                  </a:lnTo>
                  <a:lnTo>
                    <a:pt x="7026" y="2096"/>
                  </a:lnTo>
                  <a:lnTo>
                    <a:pt x="6335" y="2096"/>
                  </a:lnTo>
                  <a:lnTo>
                    <a:pt x="6335" y="2787"/>
                  </a:lnTo>
                  <a:lnTo>
                    <a:pt x="8431" y="2787"/>
                  </a:lnTo>
                  <a:lnTo>
                    <a:pt x="8431" y="2096"/>
                  </a:lnTo>
                  <a:lnTo>
                    <a:pt x="7716" y="2096"/>
                  </a:lnTo>
                  <a:lnTo>
                    <a:pt x="7716" y="1406"/>
                  </a:lnTo>
                  <a:lnTo>
                    <a:pt x="9812" y="1406"/>
                  </a:lnTo>
                  <a:lnTo>
                    <a:pt x="9812" y="2096"/>
                  </a:lnTo>
                  <a:lnTo>
                    <a:pt x="9122" y="2096"/>
                  </a:lnTo>
                  <a:lnTo>
                    <a:pt x="9122" y="2787"/>
                  </a:lnTo>
                  <a:lnTo>
                    <a:pt x="11217" y="2787"/>
                  </a:lnTo>
                  <a:lnTo>
                    <a:pt x="11217" y="2096"/>
                  </a:lnTo>
                  <a:lnTo>
                    <a:pt x="10527" y="2096"/>
                  </a:lnTo>
                  <a:lnTo>
                    <a:pt x="10527" y="1406"/>
                  </a:lnTo>
                  <a:lnTo>
                    <a:pt x="11955" y="1406"/>
                  </a:lnTo>
                  <a:lnTo>
                    <a:pt x="11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8"/>
            <p:cNvSpPr/>
            <p:nvPr/>
          </p:nvSpPr>
          <p:spPr>
            <a:xfrm>
              <a:off x="1773993" y="2222718"/>
              <a:ext cx="92529" cy="105822"/>
            </a:xfrm>
            <a:custGeom>
              <a:avLst/>
              <a:gdLst/>
              <a:ahLst/>
              <a:cxnLst/>
              <a:rect l="l" t="t" r="r" b="b"/>
              <a:pathLst>
                <a:path w="2478" h="2834" extrusionOk="0">
                  <a:moveTo>
                    <a:pt x="739" y="0"/>
                  </a:moveTo>
                  <a:cubicBezTo>
                    <a:pt x="358" y="0"/>
                    <a:pt x="1" y="310"/>
                    <a:pt x="1" y="691"/>
                  </a:cubicBezTo>
                  <a:lnTo>
                    <a:pt x="1" y="2834"/>
                  </a:lnTo>
                  <a:lnTo>
                    <a:pt x="2477" y="2834"/>
                  </a:lnTo>
                  <a:lnTo>
                    <a:pt x="2477" y="691"/>
                  </a:lnTo>
                  <a:cubicBezTo>
                    <a:pt x="2477" y="310"/>
                    <a:pt x="2168"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8"/>
            <p:cNvSpPr/>
            <p:nvPr/>
          </p:nvSpPr>
          <p:spPr>
            <a:xfrm>
              <a:off x="1893145" y="2222718"/>
              <a:ext cx="90736" cy="105822"/>
            </a:xfrm>
            <a:custGeom>
              <a:avLst/>
              <a:gdLst/>
              <a:ahLst/>
              <a:cxnLst/>
              <a:rect l="l" t="t" r="r" b="b"/>
              <a:pathLst>
                <a:path w="2430" h="2834" extrusionOk="0">
                  <a:moveTo>
                    <a:pt x="691" y="0"/>
                  </a:moveTo>
                  <a:cubicBezTo>
                    <a:pt x="310" y="0"/>
                    <a:pt x="1" y="310"/>
                    <a:pt x="1" y="691"/>
                  </a:cubicBezTo>
                  <a:lnTo>
                    <a:pt x="1" y="2834"/>
                  </a:lnTo>
                  <a:lnTo>
                    <a:pt x="2430" y="2834"/>
                  </a:lnTo>
                  <a:lnTo>
                    <a:pt x="2430" y="691"/>
                  </a:lnTo>
                  <a:cubicBezTo>
                    <a:pt x="2430"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8"/>
            <p:cNvSpPr/>
            <p:nvPr/>
          </p:nvSpPr>
          <p:spPr>
            <a:xfrm>
              <a:off x="2010542" y="2222718"/>
              <a:ext cx="90736" cy="105822"/>
            </a:xfrm>
            <a:custGeom>
              <a:avLst/>
              <a:gdLst/>
              <a:ahLst/>
              <a:cxnLst/>
              <a:rect l="l" t="t" r="r" b="b"/>
              <a:pathLst>
                <a:path w="2430" h="2834" extrusionOk="0">
                  <a:moveTo>
                    <a:pt x="691" y="0"/>
                  </a:moveTo>
                  <a:cubicBezTo>
                    <a:pt x="310" y="0"/>
                    <a:pt x="0" y="310"/>
                    <a:pt x="0" y="691"/>
                  </a:cubicBezTo>
                  <a:lnTo>
                    <a:pt x="0" y="2834"/>
                  </a:lnTo>
                  <a:lnTo>
                    <a:pt x="2429" y="2834"/>
                  </a:lnTo>
                  <a:lnTo>
                    <a:pt x="2429" y="691"/>
                  </a:lnTo>
                  <a:cubicBezTo>
                    <a:pt x="2429"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8"/>
            <p:cNvSpPr/>
            <p:nvPr/>
          </p:nvSpPr>
          <p:spPr>
            <a:xfrm>
              <a:off x="2127901" y="2222718"/>
              <a:ext cx="92529" cy="105822"/>
            </a:xfrm>
            <a:custGeom>
              <a:avLst/>
              <a:gdLst/>
              <a:ahLst/>
              <a:cxnLst/>
              <a:rect l="l" t="t" r="r" b="b"/>
              <a:pathLst>
                <a:path w="2478" h="2834" extrusionOk="0">
                  <a:moveTo>
                    <a:pt x="691" y="0"/>
                  </a:moveTo>
                  <a:cubicBezTo>
                    <a:pt x="310" y="0"/>
                    <a:pt x="1" y="310"/>
                    <a:pt x="1" y="691"/>
                  </a:cubicBezTo>
                  <a:lnTo>
                    <a:pt x="1" y="2834"/>
                  </a:lnTo>
                  <a:lnTo>
                    <a:pt x="2477" y="2834"/>
                  </a:lnTo>
                  <a:lnTo>
                    <a:pt x="2477" y="691"/>
                  </a:lnTo>
                  <a:cubicBezTo>
                    <a:pt x="2477"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 name="Google Shape;638;p58"/>
          <p:cNvSpPr/>
          <p:nvPr/>
        </p:nvSpPr>
        <p:spPr>
          <a:xfrm>
            <a:off x="1898938" y="3390313"/>
            <a:ext cx="425704" cy="425704"/>
          </a:xfrm>
          <a:custGeom>
            <a:avLst/>
            <a:gdLst/>
            <a:ahLst/>
            <a:cxnLst/>
            <a:rect l="l" t="t" r="r" b="b"/>
            <a:pathLst>
              <a:path w="11932" h="11932" extrusionOk="0">
                <a:moveTo>
                  <a:pt x="10526" y="8741"/>
                </a:moveTo>
                <a:lnTo>
                  <a:pt x="10526" y="9455"/>
                </a:lnTo>
                <a:lnTo>
                  <a:pt x="9836" y="9455"/>
                </a:lnTo>
                <a:lnTo>
                  <a:pt x="9836" y="8741"/>
                </a:lnTo>
                <a:close/>
                <a:moveTo>
                  <a:pt x="2858" y="1"/>
                </a:moveTo>
                <a:lnTo>
                  <a:pt x="2858" y="2811"/>
                </a:lnTo>
                <a:lnTo>
                  <a:pt x="1715" y="2811"/>
                </a:lnTo>
                <a:lnTo>
                  <a:pt x="1167" y="2120"/>
                </a:lnTo>
                <a:lnTo>
                  <a:pt x="0" y="2120"/>
                </a:lnTo>
                <a:lnTo>
                  <a:pt x="358" y="3501"/>
                </a:lnTo>
                <a:lnTo>
                  <a:pt x="0" y="4906"/>
                </a:lnTo>
                <a:lnTo>
                  <a:pt x="1167" y="4906"/>
                </a:lnTo>
                <a:lnTo>
                  <a:pt x="1715" y="4216"/>
                </a:lnTo>
                <a:lnTo>
                  <a:pt x="2858" y="4216"/>
                </a:lnTo>
                <a:lnTo>
                  <a:pt x="2858" y="7002"/>
                </a:lnTo>
                <a:lnTo>
                  <a:pt x="3906" y="7002"/>
                </a:lnTo>
                <a:lnTo>
                  <a:pt x="4954" y="4216"/>
                </a:lnTo>
                <a:lnTo>
                  <a:pt x="6335" y="4216"/>
                </a:lnTo>
                <a:cubicBezTo>
                  <a:pt x="6597" y="4216"/>
                  <a:pt x="6811" y="4073"/>
                  <a:pt x="6930" y="3859"/>
                </a:cubicBezTo>
                <a:lnTo>
                  <a:pt x="8788" y="3859"/>
                </a:lnTo>
                <a:cubicBezTo>
                  <a:pt x="9360" y="3859"/>
                  <a:pt x="9836" y="4335"/>
                  <a:pt x="9836" y="4906"/>
                </a:cubicBezTo>
                <a:cubicBezTo>
                  <a:pt x="9836" y="5478"/>
                  <a:pt x="9360" y="5954"/>
                  <a:pt x="8788" y="5954"/>
                </a:cubicBezTo>
                <a:lnTo>
                  <a:pt x="7383" y="5954"/>
                </a:lnTo>
                <a:cubicBezTo>
                  <a:pt x="6430" y="5954"/>
                  <a:pt x="5645" y="6740"/>
                  <a:pt x="5645" y="7693"/>
                </a:cubicBezTo>
                <a:cubicBezTo>
                  <a:pt x="5645" y="8669"/>
                  <a:pt x="6430" y="9455"/>
                  <a:pt x="7383" y="9455"/>
                </a:cubicBezTo>
                <a:lnTo>
                  <a:pt x="8478" y="9455"/>
                </a:lnTo>
                <a:cubicBezTo>
                  <a:pt x="8526" y="9693"/>
                  <a:pt x="8621" y="9931"/>
                  <a:pt x="8764" y="10122"/>
                </a:cubicBezTo>
                <a:lnTo>
                  <a:pt x="10193" y="11932"/>
                </a:lnTo>
                <a:lnTo>
                  <a:pt x="11574" y="10146"/>
                </a:lnTo>
                <a:cubicBezTo>
                  <a:pt x="11812" y="9836"/>
                  <a:pt x="11932" y="9479"/>
                  <a:pt x="11932" y="9098"/>
                </a:cubicBezTo>
                <a:cubicBezTo>
                  <a:pt x="11932" y="8074"/>
                  <a:pt x="11146" y="7359"/>
                  <a:pt x="10193" y="7359"/>
                </a:cubicBezTo>
                <a:cubicBezTo>
                  <a:pt x="9336" y="7359"/>
                  <a:pt x="8645" y="7955"/>
                  <a:pt x="8478" y="8741"/>
                </a:cubicBezTo>
                <a:lnTo>
                  <a:pt x="7383" y="8741"/>
                </a:lnTo>
                <a:cubicBezTo>
                  <a:pt x="6811" y="8741"/>
                  <a:pt x="6335" y="8288"/>
                  <a:pt x="6335" y="7693"/>
                </a:cubicBezTo>
                <a:cubicBezTo>
                  <a:pt x="6335" y="7121"/>
                  <a:pt x="6811" y="6645"/>
                  <a:pt x="7383" y="6645"/>
                </a:cubicBezTo>
                <a:lnTo>
                  <a:pt x="8788" y="6645"/>
                </a:lnTo>
                <a:cubicBezTo>
                  <a:pt x="9764" y="6645"/>
                  <a:pt x="10526" y="5859"/>
                  <a:pt x="10526" y="4906"/>
                </a:cubicBezTo>
                <a:cubicBezTo>
                  <a:pt x="10526" y="3930"/>
                  <a:pt x="9764" y="3168"/>
                  <a:pt x="8788" y="3168"/>
                </a:cubicBezTo>
                <a:lnTo>
                  <a:pt x="6930" y="3168"/>
                </a:lnTo>
                <a:cubicBezTo>
                  <a:pt x="6811" y="2954"/>
                  <a:pt x="6597" y="2811"/>
                  <a:pt x="6335" y="2811"/>
                </a:cubicBezTo>
                <a:lnTo>
                  <a:pt x="4954" y="2811"/>
                </a:lnTo>
                <a:lnTo>
                  <a:pt x="3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59"/>
          <p:cNvSpPr txBox="1"/>
          <p:nvPr/>
        </p:nvSpPr>
        <p:spPr>
          <a:xfrm>
            <a:off x="6077463" y="1703275"/>
            <a:ext cx="23499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TRANSPORT</a:t>
            </a:r>
            <a:endParaRPr sz="2200">
              <a:solidFill>
                <a:schemeClr val="dk1"/>
              </a:solidFill>
              <a:latin typeface="Alata"/>
              <a:ea typeface="Alata"/>
              <a:cs typeface="Alata"/>
              <a:sym typeface="Alata"/>
            </a:endParaRPr>
          </a:p>
        </p:txBody>
      </p:sp>
      <p:sp>
        <p:nvSpPr>
          <p:cNvPr id="644" name="Google Shape;644;p59"/>
          <p:cNvSpPr txBox="1"/>
          <p:nvPr/>
        </p:nvSpPr>
        <p:spPr>
          <a:xfrm>
            <a:off x="6077480" y="2082425"/>
            <a:ext cx="23499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Venus is the second planet from the Sun</a:t>
            </a:r>
            <a:endParaRPr>
              <a:solidFill>
                <a:schemeClr val="dk1"/>
              </a:solidFill>
              <a:latin typeface="Lexend Deca Light"/>
              <a:ea typeface="Lexend Deca Light"/>
              <a:cs typeface="Lexend Deca Light"/>
              <a:sym typeface="Lexend Deca Light"/>
            </a:endParaRPr>
          </a:p>
        </p:txBody>
      </p:sp>
      <p:sp>
        <p:nvSpPr>
          <p:cNvPr id="645" name="Google Shape;645;p59"/>
          <p:cNvSpPr txBox="1"/>
          <p:nvPr/>
        </p:nvSpPr>
        <p:spPr>
          <a:xfrm>
            <a:off x="716612" y="3306175"/>
            <a:ext cx="23499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1"/>
                </a:solidFill>
                <a:latin typeface="Alata"/>
                <a:ea typeface="Alata"/>
                <a:cs typeface="Alata"/>
                <a:sym typeface="Alata"/>
              </a:rPr>
              <a:t>BOARDING PASS</a:t>
            </a:r>
            <a:endParaRPr sz="2200">
              <a:solidFill>
                <a:schemeClr val="dk1"/>
              </a:solidFill>
              <a:latin typeface="Alata"/>
              <a:ea typeface="Alata"/>
              <a:cs typeface="Alata"/>
              <a:sym typeface="Alata"/>
            </a:endParaRPr>
          </a:p>
        </p:txBody>
      </p:sp>
      <p:sp>
        <p:nvSpPr>
          <p:cNvPr id="646" name="Google Shape;646;p59"/>
          <p:cNvSpPr txBox="1"/>
          <p:nvPr/>
        </p:nvSpPr>
        <p:spPr>
          <a:xfrm>
            <a:off x="716746" y="2082425"/>
            <a:ext cx="23499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Lexend Deca Light"/>
                <a:ea typeface="Lexend Deca Light"/>
                <a:cs typeface="Lexend Deca Light"/>
                <a:sym typeface="Lexend Deca Light"/>
              </a:rPr>
              <a:t>Mars is actually a very cold place</a:t>
            </a:r>
            <a:endParaRPr>
              <a:solidFill>
                <a:schemeClr val="dk1"/>
              </a:solidFill>
              <a:latin typeface="Lexend Deca Light"/>
              <a:ea typeface="Lexend Deca Light"/>
              <a:cs typeface="Lexend Deca Light"/>
              <a:sym typeface="Lexend Deca Light"/>
            </a:endParaRPr>
          </a:p>
        </p:txBody>
      </p:sp>
      <p:sp>
        <p:nvSpPr>
          <p:cNvPr id="647" name="Google Shape;647;p59"/>
          <p:cNvSpPr txBox="1"/>
          <p:nvPr/>
        </p:nvSpPr>
        <p:spPr>
          <a:xfrm>
            <a:off x="716746" y="3685325"/>
            <a:ext cx="2349900" cy="484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Lexend Deca Light"/>
                <a:ea typeface="Lexend Deca Light"/>
                <a:cs typeface="Lexend Deca Light"/>
                <a:sym typeface="Lexend Deca Light"/>
              </a:rPr>
              <a:t>Mercury is the closest planet to the Sun</a:t>
            </a:r>
            <a:endParaRPr>
              <a:solidFill>
                <a:schemeClr val="dk1"/>
              </a:solidFill>
              <a:latin typeface="Lexend Deca Light"/>
              <a:ea typeface="Lexend Deca Light"/>
              <a:cs typeface="Lexend Deca Light"/>
              <a:sym typeface="Lexend Deca Light"/>
            </a:endParaRPr>
          </a:p>
        </p:txBody>
      </p:sp>
      <p:sp>
        <p:nvSpPr>
          <p:cNvPr id="648" name="Google Shape;648;p59"/>
          <p:cNvSpPr txBox="1"/>
          <p:nvPr/>
        </p:nvSpPr>
        <p:spPr>
          <a:xfrm>
            <a:off x="6077463" y="3306175"/>
            <a:ext cx="23499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ESSENTIALS</a:t>
            </a:r>
            <a:endParaRPr sz="2200">
              <a:solidFill>
                <a:schemeClr val="dk1"/>
              </a:solidFill>
              <a:latin typeface="Alata"/>
              <a:ea typeface="Alata"/>
              <a:cs typeface="Alata"/>
              <a:sym typeface="Alata"/>
            </a:endParaRPr>
          </a:p>
        </p:txBody>
      </p:sp>
      <p:sp>
        <p:nvSpPr>
          <p:cNvPr id="649" name="Google Shape;649;p59"/>
          <p:cNvSpPr txBox="1"/>
          <p:nvPr/>
        </p:nvSpPr>
        <p:spPr>
          <a:xfrm>
            <a:off x="6077480" y="3685325"/>
            <a:ext cx="23499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Saturn is a gas giant and has several rings</a:t>
            </a:r>
            <a:endParaRPr>
              <a:solidFill>
                <a:schemeClr val="dk1"/>
              </a:solidFill>
              <a:latin typeface="Lexend Deca Light"/>
              <a:ea typeface="Lexend Deca Light"/>
              <a:cs typeface="Lexend Deca Light"/>
              <a:sym typeface="Lexend Deca Light"/>
            </a:endParaRPr>
          </a:p>
        </p:txBody>
      </p:sp>
      <p:sp>
        <p:nvSpPr>
          <p:cNvPr id="650" name="Google Shape;650;p59"/>
          <p:cNvSpPr txBox="1"/>
          <p:nvPr/>
        </p:nvSpPr>
        <p:spPr>
          <a:xfrm>
            <a:off x="716612" y="1703275"/>
            <a:ext cx="23499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1"/>
                </a:solidFill>
                <a:latin typeface="Alata"/>
                <a:ea typeface="Alata"/>
                <a:cs typeface="Alata"/>
                <a:sym typeface="Alata"/>
              </a:rPr>
              <a:t>SUITCASE</a:t>
            </a:r>
            <a:endParaRPr sz="2200">
              <a:solidFill>
                <a:schemeClr val="dk1"/>
              </a:solidFill>
              <a:latin typeface="Alata"/>
              <a:ea typeface="Alata"/>
              <a:cs typeface="Alata"/>
              <a:sym typeface="Alata"/>
            </a:endParaRPr>
          </a:p>
        </p:txBody>
      </p:sp>
      <p:sp>
        <p:nvSpPr>
          <p:cNvPr id="651" name="Google Shape;651;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ORGANIZING THE FLIGHT</a:t>
            </a:r>
            <a:endParaRPr/>
          </a:p>
        </p:txBody>
      </p:sp>
      <p:sp>
        <p:nvSpPr>
          <p:cNvPr id="652" name="Google Shape;652;p59"/>
          <p:cNvSpPr/>
          <p:nvPr/>
        </p:nvSpPr>
        <p:spPr>
          <a:xfrm>
            <a:off x="3368313" y="1724725"/>
            <a:ext cx="623400" cy="623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9"/>
          <p:cNvSpPr/>
          <p:nvPr/>
        </p:nvSpPr>
        <p:spPr>
          <a:xfrm>
            <a:off x="5203488" y="1724725"/>
            <a:ext cx="623400" cy="623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9"/>
          <p:cNvSpPr/>
          <p:nvPr/>
        </p:nvSpPr>
        <p:spPr>
          <a:xfrm>
            <a:off x="3368313" y="3341425"/>
            <a:ext cx="623400" cy="623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9"/>
          <p:cNvSpPr/>
          <p:nvPr/>
        </p:nvSpPr>
        <p:spPr>
          <a:xfrm>
            <a:off x="5203488" y="3341425"/>
            <a:ext cx="623400" cy="623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6" name="Google Shape;656;p59"/>
          <p:cNvCxnSpPr>
            <a:stCxn id="652" idx="6"/>
            <a:endCxn id="653" idx="2"/>
          </p:cNvCxnSpPr>
          <p:nvPr/>
        </p:nvCxnSpPr>
        <p:spPr>
          <a:xfrm>
            <a:off x="3991713" y="2036425"/>
            <a:ext cx="1211700" cy="600"/>
          </a:xfrm>
          <a:prstGeom prst="bentConnector3">
            <a:avLst>
              <a:gd name="adj1" fmla="val 50003"/>
            </a:avLst>
          </a:prstGeom>
          <a:noFill/>
          <a:ln w="9525" cap="flat" cmpd="sng">
            <a:solidFill>
              <a:schemeClr val="dk1"/>
            </a:solidFill>
            <a:prstDash val="solid"/>
            <a:round/>
            <a:headEnd type="none" w="med" len="med"/>
            <a:tailEnd type="none" w="med" len="med"/>
          </a:ln>
        </p:spPr>
      </p:cxnSp>
      <p:cxnSp>
        <p:nvCxnSpPr>
          <p:cNvPr id="657" name="Google Shape;657;p59"/>
          <p:cNvCxnSpPr>
            <a:endCxn id="655" idx="0"/>
          </p:cNvCxnSpPr>
          <p:nvPr/>
        </p:nvCxnSpPr>
        <p:spPr>
          <a:xfrm rot="-5400000" flipH="1">
            <a:off x="4955838" y="2782075"/>
            <a:ext cx="11181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658" name="Google Shape;658;p59"/>
          <p:cNvCxnSpPr>
            <a:stCxn id="655" idx="2"/>
            <a:endCxn id="654" idx="6"/>
          </p:cNvCxnSpPr>
          <p:nvPr/>
        </p:nvCxnSpPr>
        <p:spPr>
          <a:xfrm flipH="1">
            <a:off x="3991788" y="3653125"/>
            <a:ext cx="1211700" cy="600"/>
          </a:xfrm>
          <a:prstGeom prst="bentConnector3">
            <a:avLst>
              <a:gd name="adj1" fmla="val 50003"/>
            </a:avLst>
          </a:prstGeom>
          <a:noFill/>
          <a:ln w="9525" cap="flat" cmpd="sng">
            <a:solidFill>
              <a:schemeClr val="dk1"/>
            </a:solidFill>
            <a:prstDash val="solid"/>
            <a:round/>
            <a:headEnd type="none" w="med" len="med"/>
            <a:tailEnd type="none" w="med" len="med"/>
          </a:ln>
        </p:spPr>
      </p:cxnSp>
      <p:cxnSp>
        <p:nvCxnSpPr>
          <p:cNvPr id="659" name="Google Shape;659;p59"/>
          <p:cNvCxnSpPr>
            <a:stCxn id="652" idx="4"/>
            <a:endCxn id="654" idx="0"/>
          </p:cNvCxnSpPr>
          <p:nvPr/>
        </p:nvCxnSpPr>
        <p:spPr>
          <a:xfrm rot="-5400000" flipH="1">
            <a:off x="3183663" y="2844475"/>
            <a:ext cx="993300" cy="600"/>
          </a:xfrm>
          <a:prstGeom prst="bentConnector3">
            <a:avLst>
              <a:gd name="adj1" fmla="val 50000"/>
            </a:avLst>
          </a:prstGeom>
          <a:noFill/>
          <a:ln w="9525" cap="flat" cmpd="sng">
            <a:solidFill>
              <a:schemeClr val="dk1"/>
            </a:solidFill>
            <a:prstDash val="solid"/>
            <a:round/>
            <a:headEnd type="none" w="med" len="med"/>
            <a:tailEnd type="none" w="med" len="med"/>
          </a:ln>
        </p:spPr>
      </p:cxnSp>
      <p:grpSp>
        <p:nvGrpSpPr>
          <p:cNvPr id="660" name="Google Shape;660;p59"/>
          <p:cNvGrpSpPr/>
          <p:nvPr/>
        </p:nvGrpSpPr>
        <p:grpSpPr>
          <a:xfrm>
            <a:off x="5302259" y="1899179"/>
            <a:ext cx="425714" cy="274474"/>
            <a:chOff x="6231717" y="2790920"/>
            <a:chExt cx="445541" cy="287257"/>
          </a:xfrm>
        </p:grpSpPr>
        <p:sp>
          <p:nvSpPr>
            <p:cNvPr id="661" name="Google Shape;661;p59"/>
            <p:cNvSpPr/>
            <p:nvPr/>
          </p:nvSpPr>
          <p:spPr>
            <a:xfrm>
              <a:off x="6414907" y="2869185"/>
              <a:ext cx="79161" cy="183190"/>
            </a:xfrm>
            <a:custGeom>
              <a:avLst/>
              <a:gdLst/>
              <a:ahLst/>
              <a:cxnLst/>
              <a:rect l="l" t="t" r="r" b="b"/>
              <a:pathLst>
                <a:path w="2120" h="4906" extrusionOk="0">
                  <a:moveTo>
                    <a:pt x="0" y="0"/>
                  </a:moveTo>
                  <a:lnTo>
                    <a:pt x="0" y="4906"/>
                  </a:lnTo>
                  <a:lnTo>
                    <a:pt x="2120" y="4906"/>
                  </a:ln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9"/>
            <p:cNvSpPr/>
            <p:nvPr/>
          </p:nvSpPr>
          <p:spPr>
            <a:xfrm>
              <a:off x="6324208" y="2869185"/>
              <a:ext cx="64934" cy="52500"/>
            </a:xfrm>
            <a:custGeom>
              <a:avLst/>
              <a:gdLst/>
              <a:ahLst/>
              <a:cxnLst/>
              <a:rect l="l" t="t" r="r" b="b"/>
              <a:pathLst>
                <a:path w="1739" h="1406" extrusionOk="0">
                  <a:moveTo>
                    <a:pt x="0"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9"/>
            <p:cNvSpPr/>
            <p:nvPr/>
          </p:nvSpPr>
          <p:spPr>
            <a:xfrm>
              <a:off x="6231717" y="2869185"/>
              <a:ext cx="65830" cy="52500"/>
            </a:xfrm>
            <a:custGeom>
              <a:avLst/>
              <a:gdLst/>
              <a:ahLst/>
              <a:cxnLst/>
              <a:rect l="l" t="t" r="r" b="b"/>
              <a:pathLst>
                <a:path w="1763" h="1406" extrusionOk="0">
                  <a:moveTo>
                    <a:pt x="1" y="0"/>
                  </a:moveTo>
                  <a:lnTo>
                    <a:pt x="1" y="1405"/>
                  </a:lnTo>
                  <a:lnTo>
                    <a:pt x="1763" y="1405"/>
                  </a:lnTo>
                  <a:lnTo>
                    <a:pt x="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9"/>
            <p:cNvSpPr/>
            <p:nvPr/>
          </p:nvSpPr>
          <p:spPr>
            <a:xfrm>
              <a:off x="6612323" y="2869185"/>
              <a:ext cx="64934" cy="82708"/>
            </a:xfrm>
            <a:custGeom>
              <a:avLst/>
              <a:gdLst/>
              <a:ahLst/>
              <a:cxnLst/>
              <a:rect l="l" t="t" r="r" b="b"/>
              <a:pathLst>
                <a:path w="1739" h="2215" extrusionOk="0">
                  <a:moveTo>
                    <a:pt x="0" y="0"/>
                  </a:moveTo>
                  <a:lnTo>
                    <a:pt x="0" y="1500"/>
                  </a:lnTo>
                  <a:lnTo>
                    <a:pt x="1739" y="221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9"/>
            <p:cNvSpPr/>
            <p:nvPr/>
          </p:nvSpPr>
          <p:spPr>
            <a:xfrm>
              <a:off x="6520728" y="2948309"/>
              <a:ext cx="156529" cy="104067"/>
            </a:xfrm>
            <a:custGeom>
              <a:avLst/>
              <a:gdLst/>
              <a:ahLst/>
              <a:cxnLst/>
              <a:rect l="l" t="t" r="r" b="b"/>
              <a:pathLst>
                <a:path w="4192" h="2787" extrusionOk="0">
                  <a:moveTo>
                    <a:pt x="0" y="1"/>
                  </a:moveTo>
                  <a:lnTo>
                    <a:pt x="0" y="2787"/>
                  </a:lnTo>
                  <a:lnTo>
                    <a:pt x="334" y="2787"/>
                  </a:lnTo>
                  <a:cubicBezTo>
                    <a:pt x="334" y="2025"/>
                    <a:pt x="977" y="1382"/>
                    <a:pt x="1739" y="1382"/>
                  </a:cubicBezTo>
                  <a:cubicBezTo>
                    <a:pt x="2525" y="1382"/>
                    <a:pt x="3144" y="2025"/>
                    <a:pt x="3144" y="2787"/>
                  </a:cubicBezTo>
                  <a:lnTo>
                    <a:pt x="4192" y="2787"/>
                  </a:lnTo>
                  <a:lnTo>
                    <a:pt x="4192" y="834"/>
                  </a:lnTo>
                  <a:lnTo>
                    <a:pt x="2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9"/>
            <p:cNvSpPr/>
            <p:nvPr/>
          </p:nvSpPr>
          <p:spPr>
            <a:xfrm>
              <a:off x="6231717" y="2947412"/>
              <a:ext cx="157425" cy="104963"/>
            </a:xfrm>
            <a:custGeom>
              <a:avLst/>
              <a:gdLst/>
              <a:ahLst/>
              <a:cxnLst/>
              <a:rect l="l" t="t" r="r" b="b"/>
              <a:pathLst>
                <a:path w="4216" h="2811" extrusionOk="0">
                  <a:moveTo>
                    <a:pt x="1" y="1"/>
                  </a:moveTo>
                  <a:lnTo>
                    <a:pt x="1" y="2811"/>
                  </a:lnTo>
                  <a:lnTo>
                    <a:pt x="1072" y="2811"/>
                  </a:lnTo>
                  <a:cubicBezTo>
                    <a:pt x="1072" y="2049"/>
                    <a:pt x="1691" y="1406"/>
                    <a:pt x="2477" y="1406"/>
                  </a:cubicBezTo>
                  <a:cubicBezTo>
                    <a:pt x="3239" y="1406"/>
                    <a:pt x="3859" y="2049"/>
                    <a:pt x="3859" y="2811"/>
                  </a:cubicBezTo>
                  <a:lnTo>
                    <a:pt x="4216" y="2811"/>
                  </a:lnTo>
                  <a:lnTo>
                    <a:pt x="4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9"/>
            <p:cNvSpPr/>
            <p:nvPr/>
          </p:nvSpPr>
          <p:spPr>
            <a:xfrm>
              <a:off x="6231717" y="2790920"/>
              <a:ext cx="445541" cy="52500"/>
            </a:xfrm>
            <a:custGeom>
              <a:avLst/>
              <a:gdLst/>
              <a:ahLst/>
              <a:cxnLst/>
              <a:rect l="l" t="t" r="r" b="b"/>
              <a:pathLst>
                <a:path w="11932" h="1406" extrusionOk="0">
                  <a:moveTo>
                    <a:pt x="1" y="0"/>
                  </a:moveTo>
                  <a:lnTo>
                    <a:pt x="1" y="1405"/>
                  </a:lnTo>
                  <a:lnTo>
                    <a:pt x="11932" y="1405"/>
                  </a:lnTo>
                  <a:lnTo>
                    <a:pt x="119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9"/>
            <p:cNvSpPr/>
            <p:nvPr/>
          </p:nvSpPr>
          <p:spPr>
            <a:xfrm>
              <a:off x="6297510" y="3025677"/>
              <a:ext cx="52500" cy="52500"/>
            </a:xfrm>
            <a:custGeom>
              <a:avLst/>
              <a:gdLst/>
              <a:ahLst/>
              <a:cxnLst/>
              <a:rect l="l" t="t" r="r" b="b"/>
              <a:pathLst>
                <a:path w="1406" h="1406" extrusionOk="0">
                  <a:moveTo>
                    <a:pt x="715" y="0"/>
                  </a:moveTo>
                  <a:cubicBezTo>
                    <a:pt x="310" y="0"/>
                    <a:pt x="1" y="334"/>
                    <a:pt x="1" y="715"/>
                  </a:cubicBezTo>
                  <a:cubicBezTo>
                    <a:pt x="1" y="1096"/>
                    <a:pt x="310" y="1405"/>
                    <a:pt x="715" y="1405"/>
                  </a:cubicBezTo>
                  <a:cubicBezTo>
                    <a:pt x="1096" y="1405"/>
                    <a:pt x="1406" y="1096"/>
                    <a:pt x="1406" y="715"/>
                  </a:cubicBezTo>
                  <a:cubicBezTo>
                    <a:pt x="1406" y="334"/>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9"/>
            <p:cNvSpPr/>
            <p:nvPr/>
          </p:nvSpPr>
          <p:spPr>
            <a:xfrm>
              <a:off x="6559861" y="3025677"/>
              <a:ext cx="52500" cy="52500"/>
            </a:xfrm>
            <a:custGeom>
              <a:avLst/>
              <a:gdLst/>
              <a:ahLst/>
              <a:cxnLst/>
              <a:rect l="l" t="t" r="r" b="b"/>
              <a:pathLst>
                <a:path w="1406" h="1406" extrusionOk="0">
                  <a:moveTo>
                    <a:pt x="691" y="0"/>
                  </a:moveTo>
                  <a:cubicBezTo>
                    <a:pt x="310" y="0"/>
                    <a:pt x="0" y="334"/>
                    <a:pt x="0" y="715"/>
                  </a:cubicBezTo>
                  <a:cubicBezTo>
                    <a:pt x="0" y="1096"/>
                    <a:pt x="310" y="1405"/>
                    <a:pt x="691" y="1405"/>
                  </a:cubicBezTo>
                  <a:cubicBezTo>
                    <a:pt x="1072" y="1405"/>
                    <a:pt x="1405" y="1096"/>
                    <a:pt x="1405" y="715"/>
                  </a:cubicBezTo>
                  <a:cubicBezTo>
                    <a:pt x="1405" y="334"/>
                    <a:pt x="107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9"/>
            <p:cNvSpPr/>
            <p:nvPr/>
          </p:nvSpPr>
          <p:spPr>
            <a:xfrm>
              <a:off x="6520728" y="2869185"/>
              <a:ext cx="64934" cy="52500"/>
            </a:xfrm>
            <a:custGeom>
              <a:avLst/>
              <a:gdLst/>
              <a:ahLst/>
              <a:cxnLst/>
              <a:rect l="l" t="t" r="r" b="b"/>
              <a:pathLst>
                <a:path w="1739" h="1406" extrusionOk="0">
                  <a:moveTo>
                    <a:pt x="0"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59"/>
          <p:cNvGrpSpPr/>
          <p:nvPr/>
        </p:nvGrpSpPr>
        <p:grpSpPr>
          <a:xfrm>
            <a:off x="3467156" y="1823563"/>
            <a:ext cx="425714" cy="425714"/>
            <a:chOff x="3964170" y="3413378"/>
            <a:chExt cx="445541" cy="445541"/>
          </a:xfrm>
        </p:grpSpPr>
        <p:sp>
          <p:nvSpPr>
            <p:cNvPr id="672" name="Google Shape;672;p59"/>
            <p:cNvSpPr/>
            <p:nvPr/>
          </p:nvSpPr>
          <p:spPr>
            <a:xfrm>
              <a:off x="4174021" y="3530738"/>
              <a:ext cx="130765" cy="105000"/>
            </a:xfrm>
            <a:custGeom>
              <a:avLst/>
              <a:gdLst/>
              <a:ahLst/>
              <a:cxnLst/>
              <a:rect l="l" t="t" r="r" b="b"/>
              <a:pathLst>
                <a:path w="3502" h="2812" extrusionOk="0">
                  <a:moveTo>
                    <a:pt x="1" y="1"/>
                  </a:moveTo>
                  <a:lnTo>
                    <a:pt x="1" y="715"/>
                  </a:lnTo>
                  <a:lnTo>
                    <a:pt x="691" y="715"/>
                  </a:lnTo>
                  <a:lnTo>
                    <a:pt x="691" y="2811"/>
                  </a:lnTo>
                  <a:lnTo>
                    <a:pt x="2787" y="2811"/>
                  </a:lnTo>
                  <a:lnTo>
                    <a:pt x="2787" y="715"/>
                  </a:lnTo>
                  <a:lnTo>
                    <a:pt x="3502" y="715"/>
                  </a:lnTo>
                  <a:lnTo>
                    <a:pt x="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9"/>
            <p:cNvSpPr/>
            <p:nvPr/>
          </p:nvSpPr>
          <p:spPr>
            <a:xfrm>
              <a:off x="4071784" y="3557436"/>
              <a:ext cx="126284" cy="130765"/>
            </a:xfrm>
            <a:custGeom>
              <a:avLst/>
              <a:gdLst/>
              <a:ahLst/>
              <a:cxnLst/>
              <a:rect l="l" t="t" r="r" b="b"/>
              <a:pathLst>
                <a:path w="3382" h="3502" extrusionOk="0">
                  <a:moveTo>
                    <a:pt x="572" y="0"/>
                  </a:moveTo>
                  <a:lnTo>
                    <a:pt x="0" y="3501"/>
                  </a:lnTo>
                  <a:lnTo>
                    <a:pt x="1334" y="3501"/>
                  </a:lnTo>
                  <a:lnTo>
                    <a:pt x="1334" y="1382"/>
                  </a:lnTo>
                  <a:lnTo>
                    <a:pt x="2024" y="1382"/>
                  </a:lnTo>
                  <a:lnTo>
                    <a:pt x="2024" y="3501"/>
                  </a:lnTo>
                  <a:lnTo>
                    <a:pt x="3382" y="3501"/>
                  </a:lnTo>
                  <a:lnTo>
                    <a:pt x="3263" y="2787"/>
                  </a:lnTo>
                  <a:lnTo>
                    <a:pt x="2739" y="2787"/>
                  </a:lnTo>
                  <a:lnTo>
                    <a:pt x="2739" y="691"/>
                  </a:lnTo>
                  <a:lnTo>
                    <a:pt x="2024" y="691"/>
                  </a:lnTo>
                  <a:lnTo>
                    <a:pt x="20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9"/>
            <p:cNvSpPr/>
            <p:nvPr/>
          </p:nvSpPr>
          <p:spPr>
            <a:xfrm>
              <a:off x="3990869" y="3413378"/>
              <a:ext cx="392182" cy="341512"/>
            </a:xfrm>
            <a:custGeom>
              <a:avLst/>
              <a:gdLst/>
              <a:ahLst/>
              <a:cxnLst/>
              <a:rect l="l" t="t" r="r" b="b"/>
              <a:pathLst>
                <a:path w="10503" h="9146" extrusionOk="0">
                  <a:moveTo>
                    <a:pt x="6287" y="715"/>
                  </a:moveTo>
                  <a:lnTo>
                    <a:pt x="6287" y="1405"/>
                  </a:lnTo>
                  <a:lnTo>
                    <a:pt x="4191" y="1405"/>
                  </a:lnTo>
                  <a:lnTo>
                    <a:pt x="4191" y="715"/>
                  </a:lnTo>
                  <a:close/>
                  <a:moveTo>
                    <a:pt x="9097" y="2453"/>
                  </a:moveTo>
                  <a:lnTo>
                    <a:pt x="9097" y="4549"/>
                  </a:lnTo>
                  <a:lnTo>
                    <a:pt x="8383" y="4549"/>
                  </a:lnTo>
                  <a:lnTo>
                    <a:pt x="8383" y="6645"/>
                  </a:lnTo>
                  <a:lnTo>
                    <a:pt x="6120" y="6645"/>
                  </a:lnTo>
                  <a:lnTo>
                    <a:pt x="6359" y="8050"/>
                  </a:lnTo>
                  <a:lnTo>
                    <a:pt x="1334" y="8050"/>
                  </a:lnTo>
                  <a:lnTo>
                    <a:pt x="2143" y="3144"/>
                  </a:lnTo>
                  <a:lnTo>
                    <a:pt x="4191" y="3144"/>
                  </a:lnTo>
                  <a:lnTo>
                    <a:pt x="4191" y="2453"/>
                  </a:lnTo>
                  <a:close/>
                  <a:moveTo>
                    <a:pt x="3501" y="0"/>
                  </a:moveTo>
                  <a:lnTo>
                    <a:pt x="3501" y="1405"/>
                  </a:lnTo>
                  <a:lnTo>
                    <a:pt x="1762" y="1405"/>
                  </a:lnTo>
                  <a:cubicBezTo>
                    <a:pt x="786" y="1405"/>
                    <a:pt x="0" y="2191"/>
                    <a:pt x="0" y="3144"/>
                  </a:cubicBezTo>
                  <a:lnTo>
                    <a:pt x="0" y="9145"/>
                  </a:lnTo>
                  <a:lnTo>
                    <a:pt x="10502" y="9145"/>
                  </a:lnTo>
                  <a:lnTo>
                    <a:pt x="10502" y="3144"/>
                  </a:lnTo>
                  <a:cubicBezTo>
                    <a:pt x="10502" y="2191"/>
                    <a:pt x="9716" y="1405"/>
                    <a:pt x="8740" y="1405"/>
                  </a:cubicBezTo>
                  <a:lnTo>
                    <a:pt x="7002" y="1405"/>
                  </a:lnTo>
                  <a:lnTo>
                    <a:pt x="7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9"/>
            <p:cNvSpPr/>
            <p:nvPr/>
          </p:nvSpPr>
          <p:spPr>
            <a:xfrm>
              <a:off x="3964170" y="3780617"/>
              <a:ext cx="445541" cy="78302"/>
            </a:xfrm>
            <a:custGeom>
              <a:avLst/>
              <a:gdLst/>
              <a:ahLst/>
              <a:cxnLst/>
              <a:rect l="l" t="t" r="r" b="b"/>
              <a:pathLst>
                <a:path w="11932" h="2097" extrusionOk="0">
                  <a:moveTo>
                    <a:pt x="4978" y="715"/>
                  </a:moveTo>
                  <a:cubicBezTo>
                    <a:pt x="4954" y="810"/>
                    <a:pt x="4906" y="930"/>
                    <a:pt x="4906" y="1049"/>
                  </a:cubicBezTo>
                  <a:cubicBezTo>
                    <a:pt x="4906" y="1191"/>
                    <a:pt x="4930" y="1311"/>
                    <a:pt x="4978" y="1406"/>
                  </a:cubicBezTo>
                  <a:lnTo>
                    <a:pt x="2025" y="1406"/>
                  </a:lnTo>
                  <a:cubicBezTo>
                    <a:pt x="2073" y="1287"/>
                    <a:pt x="2096" y="1191"/>
                    <a:pt x="2096" y="1049"/>
                  </a:cubicBezTo>
                  <a:cubicBezTo>
                    <a:pt x="2096" y="930"/>
                    <a:pt x="2073" y="810"/>
                    <a:pt x="2025" y="715"/>
                  </a:cubicBezTo>
                  <a:close/>
                  <a:moveTo>
                    <a:pt x="9907" y="715"/>
                  </a:moveTo>
                  <a:cubicBezTo>
                    <a:pt x="9860" y="810"/>
                    <a:pt x="9836" y="930"/>
                    <a:pt x="9836" y="1049"/>
                  </a:cubicBezTo>
                  <a:cubicBezTo>
                    <a:pt x="9836" y="1191"/>
                    <a:pt x="9860" y="1311"/>
                    <a:pt x="9907" y="1406"/>
                  </a:cubicBezTo>
                  <a:lnTo>
                    <a:pt x="6954" y="1406"/>
                  </a:lnTo>
                  <a:cubicBezTo>
                    <a:pt x="7002" y="1287"/>
                    <a:pt x="7026" y="1191"/>
                    <a:pt x="7026" y="1049"/>
                  </a:cubicBezTo>
                  <a:cubicBezTo>
                    <a:pt x="7026" y="930"/>
                    <a:pt x="7002" y="810"/>
                    <a:pt x="6954" y="715"/>
                  </a:cubicBezTo>
                  <a:close/>
                  <a:moveTo>
                    <a:pt x="1048" y="1"/>
                  </a:moveTo>
                  <a:cubicBezTo>
                    <a:pt x="477" y="1"/>
                    <a:pt x="1" y="477"/>
                    <a:pt x="1" y="1049"/>
                  </a:cubicBezTo>
                  <a:cubicBezTo>
                    <a:pt x="1" y="1644"/>
                    <a:pt x="477" y="2096"/>
                    <a:pt x="1048" y="2096"/>
                  </a:cubicBezTo>
                  <a:lnTo>
                    <a:pt x="10884" y="2096"/>
                  </a:lnTo>
                  <a:cubicBezTo>
                    <a:pt x="11455" y="2096"/>
                    <a:pt x="11932" y="1644"/>
                    <a:pt x="11932" y="1049"/>
                  </a:cubicBezTo>
                  <a:cubicBezTo>
                    <a:pt x="11932" y="477"/>
                    <a:pt x="11455" y="1"/>
                    <a:pt x="10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59"/>
          <p:cNvGrpSpPr/>
          <p:nvPr/>
        </p:nvGrpSpPr>
        <p:grpSpPr>
          <a:xfrm>
            <a:off x="3466729" y="3440263"/>
            <a:ext cx="426571" cy="425714"/>
            <a:chOff x="1773993" y="2691335"/>
            <a:chExt cx="446437" cy="445541"/>
          </a:xfrm>
        </p:grpSpPr>
        <p:sp>
          <p:nvSpPr>
            <p:cNvPr id="677" name="Google Shape;677;p59"/>
            <p:cNvSpPr/>
            <p:nvPr/>
          </p:nvSpPr>
          <p:spPr>
            <a:xfrm>
              <a:off x="1932277" y="2851374"/>
              <a:ext cx="60491" cy="84538"/>
            </a:xfrm>
            <a:custGeom>
              <a:avLst/>
              <a:gdLst/>
              <a:ahLst/>
              <a:cxnLst/>
              <a:rect l="l" t="t" r="r" b="b"/>
              <a:pathLst>
                <a:path w="1620" h="2264" extrusionOk="0">
                  <a:moveTo>
                    <a:pt x="1" y="1"/>
                  </a:moveTo>
                  <a:lnTo>
                    <a:pt x="1" y="2263"/>
                  </a:lnTo>
                  <a:lnTo>
                    <a:pt x="263" y="2001"/>
                  </a:lnTo>
                  <a:lnTo>
                    <a:pt x="1120" y="2120"/>
                  </a:lnTo>
                  <a:lnTo>
                    <a:pt x="1620" y="162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9"/>
            <p:cNvSpPr/>
            <p:nvPr/>
          </p:nvSpPr>
          <p:spPr>
            <a:xfrm>
              <a:off x="1932277" y="2695778"/>
              <a:ext cx="129869" cy="144954"/>
            </a:xfrm>
            <a:custGeom>
              <a:avLst/>
              <a:gdLst/>
              <a:ahLst/>
              <a:cxnLst/>
              <a:rect l="l" t="t" r="r" b="b"/>
              <a:pathLst>
                <a:path w="3478" h="3882" extrusionOk="0">
                  <a:moveTo>
                    <a:pt x="1" y="0"/>
                  </a:moveTo>
                  <a:lnTo>
                    <a:pt x="1" y="3453"/>
                  </a:lnTo>
                  <a:lnTo>
                    <a:pt x="810" y="2644"/>
                  </a:lnTo>
                  <a:lnTo>
                    <a:pt x="3477" y="3882"/>
                  </a:lnTo>
                  <a:lnTo>
                    <a:pt x="3477" y="3858"/>
                  </a:lnTo>
                  <a:lnTo>
                    <a:pt x="3477" y="116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9"/>
            <p:cNvSpPr/>
            <p:nvPr/>
          </p:nvSpPr>
          <p:spPr>
            <a:xfrm>
              <a:off x="2141232" y="2691335"/>
              <a:ext cx="79198" cy="80057"/>
            </a:xfrm>
            <a:custGeom>
              <a:avLst/>
              <a:gdLst/>
              <a:ahLst/>
              <a:cxnLst/>
              <a:rect l="l" t="t" r="r" b="b"/>
              <a:pathLst>
                <a:path w="2121" h="2144" extrusionOk="0">
                  <a:moveTo>
                    <a:pt x="2120" y="0"/>
                  </a:moveTo>
                  <a:lnTo>
                    <a:pt x="1" y="738"/>
                  </a:lnTo>
                  <a:cubicBezTo>
                    <a:pt x="1" y="881"/>
                    <a:pt x="25" y="1048"/>
                    <a:pt x="72" y="1191"/>
                  </a:cubicBezTo>
                  <a:cubicBezTo>
                    <a:pt x="263" y="1739"/>
                    <a:pt x="811" y="2143"/>
                    <a:pt x="1382" y="2143"/>
                  </a:cubicBezTo>
                  <a:cubicBezTo>
                    <a:pt x="1644" y="2143"/>
                    <a:pt x="1906" y="2048"/>
                    <a:pt x="2120" y="1929"/>
                  </a:cubicBez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9"/>
            <p:cNvSpPr/>
            <p:nvPr/>
          </p:nvSpPr>
          <p:spPr>
            <a:xfrm>
              <a:off x="1932277" y="2966979"/>
              <a:ext cx="130765" cy="165454"/>
            </a:xfrm>
            <a:custGeom>
              <a:avLst/>
              <a:gdLst/>
              <a:ahLst/>
              <a:cxnLst/>
              <a:rect l="l" t="t" r="r" b="b"/>
              <a:pathLst>
                <a:path w="3502" h="4431" extrusionOk="0">
                  <a:moveTo>
                    <a:pt x="3096" y="1"/>
                  </a:moveTo>
                  <a:lnTo>
                    <a:pt x="2620" y="501"/>
                  </a:lnTo>
                  <a:lnTo>
                    <a:pt x="2739" y="1358"/>
                  </a:lnTo>
                  <a:lnTo>
                    <a:pt x="1548" y="2549"/>
                  </a:lnTo>
                  <a:lnTo>
                    <a:pt x="620" y="1001"/>
                  </a:lnTo>
                  <a:lnTo>
                    <a:pt x="1" y="620"/>
                  </a:lnTo>
                  <a:lnTo>
                    <a:pt x="1" y="3287"/>
                  </a:lnTo>
                  <a:lnTo>
                    <a:pt x="3501" y="4430"/>
                  </a:lnTo>
                  <a:lnTo>
                    <a:pt x="3501" y="405"/>
                  </a:lnTo>
                  <a:lnTo>
                    <a:pt x="3477" y="382"/>
                  </a:lnTo>
                  <a:lnTo>
                    <a:pt x="3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9"/>
            <p:cNvSpPr/>
            <p:nvPr/>
          </p:nvSpPr>
          <p:spPr>
            <a:xfrm>
              <a:off x="1773993" y="2695778"/>
              <a:ext cx="131661" cy="394833"/>
            </a:xfrm>
            <a:custGeom>
              <a:avLst/>
              <a:gdLst/>
              <a:ahLst/>
              <a:cxnLst/>
              <a:rect l="l" t="t" r="r" b="b"/>
              <a:pathLst>
                <a:path w="3526" h="10574" extrusionOk="0">
                  <a:moveTo>
                    <a:pt x="3525" y="0"/>
                  </a:moveTo>
                  <a:lnTo>
                    <a:pt x="1" y="1405"/>
                  </a:lnTo>
                  <a:lnTo>
                    <a:pt x="1" y="6954"/>
                  </a:lnTo>
                  <a:cubicBezTo>
                    <a:pt x="155" y="6918"/>
                    <a:pt x="286" y="6906"/>
                    <a:pt x="396" y="6906"/>
                  </a:cubicBezTo>
                  <a:cubicBezTo>
                    <a:pt x="507" y="6906"/>
                    <a:pt x="596" y="6918"/>
                    <a:pt x="667" y="6930"/>
                  </a:cubicBezTo>
                  <a:cubicBezTo>
                    <a:pt x="1501" y="7097"/>
                    <a:pt x="2120" y="7811"/>
                    <a:pt x="2120" y="8669"/>
                  </a:cubicBezTo>
                  <a:lnTo>
                    <a:pt x="2120" y="9050"/>
                  </a:lnTo>
                  <a:cubicBezTo>
                    <a:pt x="2787" y="9169"/>
                    <a:pt x="3335" y="9693"/>
                    <a:pt x="3477" y="10360"/>
                  </a:cubicBezTo>
                  <a:cubicBezTo>
                    <a:pt x="3501" y="10407"/>
                    <a:pt x="3501" y="10479"/>
                    <a:pt x="3525" y="10574"/>
                  </a:cubicBezTo>
                  <a:lnTo>
                    <a:pt x="3525" y="10550"/>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9"/>
            <p:cNvSpPr/>
            <p:nvPr/>
          </p:nvSpPr>
          <p:spPr>
            <a:xfrm>
              <a:off x="1940268" y="2824937"/>
              <a:ext cx="196558" cy="194541"/>
            </a:xfrm>
            <a:custGeom>
              <a:avLst/>
              <a:gdLst/>
              <a:ahLst/>
              <a:cxnLst/>
              <a:rect l="l" t="t" r="r" b="b"/>
              <a:pathLst>
                <a:path w="5264" h="5210" extrusionOk="0">
                  <a:moveTo>
                    <a:pt x="4871" y="0"/>
                  </a:moveTo>
                  <a:cubicBezTo>
                    <a:pt x="4782" y="0"/>
                    <a:pt x="4692" y="30"/>
                    <a:pt x="4621" y="90"/>
                  </a:cubicBezTo>
                  <a:lnTo>
                    <a:pt x="3454" y="1256"/>
                  </a:lnTo>
                  <a:lnTo>
                    <a:pt x="739" y="18"/>
                  </a:lnTo>
                  <a:lnTo>
                    <a:pt x="406" y="352"/>
                  </a:lnTo>
                  <a:lnTo>
                    <a:pt x="2382" y="2328"/>
                  </a:lnTo>
                  <a:lnTo>
                    <a:pt x="1144" y="3566"/>
                  </a:lnTo>
                  <a:lnTo>
                    <a:pt x="287" y="3424"/>
                  </a:lnTo>
                  <a:lnTo>
                    <a:pt x="1" y="3733"/>
                  </a:lnTo>
                  <a:lnTo>
                    <a:pt x="906" y="4281"/>
                  </a:lnTo>
                  <a:lnTo>
                    <a:pt x="1477" y="5210"/>
                  </a:lnTo>
                  <a:lnTo>
                    <a:pt x="1763" y="4924"/>
                  </a:lnTo>
                  <a:lnTo>
                    <a:pt x="1644" y="4043"/>
                  </a:lnTo>
                  <a:lnTo>
                    <a:pt x="2882" y="2828"/>
                  </a:lnTo>
                  <a:lnTo>
                    <a:pt x="4859" y="4805"/>
                  </a:lnTo>
                  <a:lnTo>
                    <a:pt x="5192" y="4471"/>
                  </a:lnTo>
                  <a:lnTo>
                    <a:pt x="3954" y="1757"/>
                  </a:lnTo>
                  <a:lnTo>
                    <a:pt x="5121" y="590"/>
                  </a:lnTo>
                  <a:cubicBezTo>
                    <a:pt x="5264" y="447"/>
                    <a:pt x="5264" y="232"/>
                    <a:pt x="5121" y="90"/>
                  </a:cubicBezTo>
                  <a:cubicBezTo>
                    <a:pt x="5050" y="30"/>
                    <a:pt x="4960" y="0"/>
                    <a:pt x="4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9"/>
            <p:cNvSpPr/>
            <p:nvPr/>
          </p:nvSpPr>
          <p:spPr>
            <a:xfrm>
              <a:off x="2087910" y="2727779"/>
              <a:ext cx="131624" cy="403757"/>
            </a:xfrm>
            <a:custGeom>
              <a:avLst/>
              <a:gdLst/>
              <a:ahLst/>
              <a:cxnLst/>
              <a:rect l="l" t="t" r="r" b="b"/>
              <a:pathLst>
                <a:path w="3525" h="10813" extrusionOk="0">
                  <a:moveTo>
                    <a:pt x="738" y="1"/>
                  </a:moveTo>
                  <a:lnTo>
                    <a:pt x="24" y="286"/>
                  </a:lnTo>
                  <a:lnTo>
                    <a:pt x="24" y="2358"/>
                  </a:lnTo>
                  <a:lnTo>
                    <a:pt x="167" y="2215"/>
                  </a:lnTo>
                  <a:cubicBezTo>
                    <a:pt x="369" y="2013"/>
                    <a:pt x="643" y="1912"/>
                    <a:pt x="914" y="1912"/>
                  </a:cubicBezTo>
                  <a:cubicBezTo>
                    <a:pt x="1185" y="1912"/>
                    <a:pt x="1453" y="2013"/>
                    <a:pt x="1643" y="2215"/>
                  </a:cubicBezTo>
                  <a:cubicBezTo>
                    <a:pt x="2048" y="2620"/>
                    <a:pt x="2048" y="3287"/>
                    <a:pt x="1643" y="3692"/>
                  </a:cubicBezTo>
                  <a:lnTo>
                    <a:pt x="834" y="4501"/>
                  </a:lnTo>
                  <a:lnTo>
                    <a:pt x="2072" y="7240"/>
                  </a:lnTo>
                  <a:lnTo>
                    <a:pt x="905" y="8383"/>
                  </a:lnTo>
                  <a:lnTo>
                    <a:pt x="0" y="7502"/>
                  </a:lnTo>
                  <a:lnTo>
                    <a:pt x="0" y="10812"/>
                  </a:lnTo>
                  <a:lnTo>
                    <a:pt x="3525" y="9431"/>
                  </a:lnTo>
                  <a:lnTo>
                    <a:pt x="3525" y="1739"/>
                  </a:lnTo>
                  <a:cubicBezTo>
                    <a:pt x="3310" y="1810"/>
                    <a:pt x="3048" y="1858"/>
                    <a:pt x="2810" y="1858"/>
                  </a:cubicBezTo>
                  <a:cubicBezTo>
                    <a:pt x="1929" y="1858"/>
                    <a:pt x="1143" y="1287"/>
                    <a:pt x="834" y="453"/>
                  </a:cubicBezTo>
                  <a:cubicBezTo>
                    <a:pt x="786" y="310"/>
                    <a:pt x="762" y="143"/>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9"/>
            <p:cNvSpPr/>
            <p:nvPr/>
          </p:nvSpPr>
          <p:spPr>
            <a:xfrm>
              <a:off x="1773993" y="2979973"/>
              <a:ext cx="105859" cy="156903"/>
            </a:xfrm>
            <a:custGeom>
              <a:avLst/>
              <a:gdLst/>
              <a:ahLst/>
              <a:cxnLst/>
              <a:rect l="l" t="t" r="r" b="b"/>
              <a:pathLst>
                <a:path w="2835" h="4202" extrusionOk="0">
                  <a:moveTo>
                    <a:pt x="410" y="1"/>
                  </a:moveTo>
                  <a:cubicBezTo>
                    <a:pt x="280" y="1"/>
                    <a:pt x="140" y="23"/>
                    <a:pt x="1" y="57"/>
                  </a:cubicBezTo>
                  <a:lnTo>
                    <a:pt x="1" y="4201"/>
                  </a:lnTo>
                  <a:lnTo>
                    <a:pt x="2834" y="3201"/>
                  </a:lnTo>
                  <a:cubicBezTo>
                    <a:pt x="2834" y="3106"/>
                    <a:pt x="2834" y="2987"/>
                    <a:pt x="2811" y="2891"/>
                  </a:cubicBezTo>
                  <a:lnTo>
                    <a:pt x="2811" y="2915"/>
                  </a:lnTo>
                  <a:cubicBezTo>
                    <a:pt x="2692" y="2439"/>
                    <a:pt x="2263" y="2106"/>
                    <a:pt x="1787" y="2106"/>
                  </a:cubicBezTo>
                  <a:lnTo>
                    <a:pt x="1429" y="2106"/>
                  </a:lnTo>
                  <a:lnTo>
                    <a:pt x="1429" y="1058"/>
                  </a:lnTo>
                  <a:cubicBezTo>
                    <a:pt x="1429" y="534"/>
                    <a:pt x="1048" y="105"/>
                    <a:pt x="548" y="10"/>
                  </a:cubicBezTo>
                  <a:cubicBezTo>
                    <a:pt x="504" y="3"/>
                    <a:pt x="457"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59"/>
          <p:cNvGrpSpPr/>
          <p:nvPr/>
        </p:nvGrpSpPr>
        <p:grpSpPr>
          <a:xfrm>
            <a:off x="5352579" y="3440269"/>
            <a:ext cx="324602" cy="425714"/>
            <a:chOff x="1773993" y="4136318"/>
            <a:chExt cx="339719" cy="445541"/>
          </a:xfrm>
        </p:grpSpPr>
        <p:sp>
          <p:nvSpPr>
            <p:cNvPr id="686" name="Google Shape;686;p59"/>
            <p:cNvSpPr/>
            <p:nvPr/>
          </p:nvSpPr>
          <p:spPr>
            <a:xfrm>
              <a:off x="1957183" y="4371971"/>
              <a:ext cx="156529" cy="25802"/>
            </a:xfrm>
            <a:custGeom>
              <a:avLst/>
              <a:gdLst/>
              <a:ahLst/>
              <a:cxnLst/>
              <a:rect l="l" t="t" r="r" b="b"/>
              <a:pathLst>
                <a:path w="4192" h="691" extrusionOk="0">
                  <a:moveTo>
                    <a:pt x="0" y="0"/>
                  </a:moveTo>
                  <a:lnTo>
                    <a:pt x="0" y="691"/>
                  </a:lnTo>
                  <a:lnTo>
                    <a:pt x="4192" y="691"/>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9"/>
            <p:cNvSpPr/>
            <p:nvPr/>
          </p:nvSpPr>
          <p:spPr>
            <a:xfrm>
              <a:off x="1957183" y="4136318"/>
              <a:ext cx="156529" cy="209888"/>
            </a:xfrm>
            <a:custGeom>
              <a:avLst/>
              <a:gdLst/>
              <a:ahLst/>
              <a:cxnLst/>
              <a:rect l="l" t="t" r="r" b="b"/>
              <a:pathLst>
                <a:path w="4192" h="5621" extrusionOk="0">
                  <a:moveTo>
                    <a:pt x="2358" y="1"/>
                  </a:moveTo>
                  <a:lnTo>
                    <a:pt x="0" y="3930"/>
                  </a:lnTo>
                  <a:lnTo>
                    <a:pt x="0" y="5621"/>
                  </a:lnTo>
                  <a:lnTo>
                    <a:pt x="4192" y="5621"/>
                  </a:lnTo>
                  <a:lnTo>
                    <a:pt x="4192" y="3501"/>
                  </a:lnTo>
                  <a:lnTo>
                    <a:pt x="3501" y="3501"/>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9"/>
            <p:cNvSpPr/>
            <p:nvPr/>
          </p:nvSpPr>
          <p:spPr>
            <a:xfrm>
              <a:off x="1773993" y="4371971"/>
              <a:ext cx="157425" cy="25802"/>
            </a:xfrm>
            <a:custGeom>
              <a:avLst/>
              <a:gdLst/>
              <a:ahLst/>
              <a:cxnLst/>
              <a:rect l="l" t="t" r="r" b="b"/>
              <a:pathLst>
                <a:path w="4216" h="691" extrusionOk="0">
                  <a:moveTo>
                    <a:pt x="1" y="0"/>
                  </a:moveTo>
                  <a:lnTo>
                    <a:pt x="1" y="691"/>
                  </a:lnTo>
                  <a:lnTo>
                    <a:pt x="4216" y="691"/>
                  </a:lnTo>
                  <a:lnTo>
                    <a:pt x="4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9"/>
            <p:cNvSpPr/>
            <p:nvPr/>
          </p:nvSpPr>
          <p:spPr>
            <a:xfrm>
              <a:off x="1957183" y="4424433"/>
              <a:ext cx="156529" cy="157425"/>
            </a:xfrm>
            <a:custGeom>
              <a:avLst/>
              <a:gdLst/>
              <a:ahLst/>
              <a:cxnLst/>
              <a:rect l="l" t="t" r="r" b="b"/>
              <a:pathLst>
                <a:path w="4192" h="4216" extrusionOk="0">
                  <a:moveTo>
                    <a:pt x="0" y="0"/>
                  </a:moveTo>
                  <a:lnTo>
                    <a:pt x="0" y="2810"/>
                  </a:lnTo>
                  <a:lnTo>
                    <a:pt x="1405" y="2810"/>
                  </a:lnTo>
                  <a:lnTo>
                    <a:pt x="1405" y="4216"/>
                  </a:lnTo>
                  <a:lnTo>
                    <a:pt x="2096" y="4216"/>
                  </a:lnTo>
                  <a:lnTo>
                    <a:pt x="2096" y="2810"/>
                  </a:lnTo>
                  <a:lnTo>
                    <a:pt x="4192" y="2810"/>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9"/>
            <p:cNvSpPr/>
            <p:nvPr/>
          </p:nvSpPr>
          <p:spPr>
            <a:xfrm>
              <a:off x="1888701" y="4162120"/>
              <a:ext cx="110302" cy="92491"/>
            </a:xfrm>
            <a:custGeom>
              <a:avLst/>
              <a:gdLst/>
              <a:ahLst/>
              <a:cxnLst/>
              <a:rect l="l" t="t" r="r" b="b"/>
              <a:pathLst>
                <a:path w="2954" h="2477" extrusionOk="0">
                  <a:moveTo>
                    <a:pt x="1" y="0"/>
                  </a:moveTo>
                  <a:lnTo>
                    <a:pt x="1477" y="2477"/>
                  </a:lnTo>
                  <a:lnTo>
                    <a:pt x="2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9"/>
            <p:cNvSpPr/>
            <p:nvPr/>
          </p:nvSpPr>
          <p:spPr>
            <a:xfrm>
              <a:off x="1773993" y="4424433"/>
              <a:ext cx="157425" cy="157425"/>
            </a:xfrm>
            <a:custGeom>
              <a:avLst/>
              <a:gdLst/>
              <a:ahLst/>
              <a:cxnLst/>
              <a:rect l="l" t="t" r="r" b="b"/>
              <a:pathLst>
                <a:path w="4216" h="4216" extrusionOk="0">
                  <a:moveTo>
                    <a:pt x="1" y="0"/>
                  </a:moveTo>
                  <a:lnTo>
                    <a:pt x="1" y="2810"/>
                  </a:lnTo>
                  <a:lnTo>
                    <a:pt x="2120" y="2810"/>
                  </a:lnTo>
                  <a:lnTo>
                    <a:pt x="2120" y="4216"/>
                  </a:lnTo>
                  <a:lnTo>
                    <a:pt x="2811" y="4216"/>
                  </a:lnTo>
                  <a:lnTo>
                    <a:pt x="2811" y="2810"/>
                  </a:lnTo>
                  <a:lnTo>
                    <a:pt x="4216" y="2810"/>
                  </a:lnTo>
                  <a:lnTo>
                    <a:pt x="4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9"/>
            <p:cNvSpPr/>
            <p:nvPr/>
          </p:nvSpPr>
          <p:spPr>
            <a:xfrm>
              <a:off x="1773993" y="4136318"/>
              <a:ext cx="157425" cy="209888"/>
            </a:xfrm>
            <a:custGeom>
              <a:avLst/>
              <a:gdLst/>
              <a:ahLst/>
              <a:cxnLst/>
              <a:rect l="l" t="t" r="r" b="b"/>
              <a:pathLst>
                <a:path w="4216" h="5621" extrusionOk="0">
                  <a:moveTo>
                    <a:pt x="715" y="1"/>
                  </a:moveTo>
                  <a:lnTo>
                    <a:pt x="715" y="3501"/>
                  </a:lnTo>
                  <a:lnTo>
                    <a:pt x="1" y="3501"/>
                  </a:lnTo>
                  <a:lnTo>
                    <a:pt x="1" y="5621"/>
                  </a:lnTo>
                  <a:lnTo>
                    <a:pt x="4216" y="5621"/>
                  </a:lnTo>
                  <a:lnTo>
                    <a:pt x="4216" y="3930"/>
                  </a:lnTo>
                  <a:lnTo>
                    <a:pt x="18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TRAVEL HISTORY</a:t>
            </a:r>
            <a:endParaRPr/>
          </a:p>
        </p:txBody>
      </p:sp>
      <p:graphicFrame>
        <p:nvGraphicFramePr>
          <p:cNvPr id="698" name="Google Shape;698;p60"/>
          <p:cNvGraphicFramePr/>
          <p:nvPr/>
        </p:nvGraphicFramePr>
        <p:xfrm>
          <a:off x="972463" y="1506385"/>
          <a:ext cx="3000000" cy="3000000"/>
        </p:xfrm>
        <a:graphic>
          <a:graphicData uri="http://schemas.openxmlformats.org/drawingml/2006/table">
            <a:tbl>
              <a:tblPr>
                <a:noFill/>
                <a:tableStyleId>{5DF350A9-FC92-43A5-AE9B-1CB2981249B8}</a:tableStyleId>
              </a:tblPr>
              <a:tblGrid>
                <a:gridCol w="1966000">
                  <a:extLst>
                    <a:ext uri="{9D8B030D-6E8A-4147-A177-3AD203B41FA5}">
                      <a16:colId xmlns:a16="http://schemas.microsoft.com/office/drawing/2014/main" val="20000"/>
                    </a:ext>
                  </a:extLst>
                </a:gridCol>
                <a:gridCol w="2537875">
                  <a:extLst>
                    <a:ext uri="{9D8B030D-6E8A-4147-A177-3AD203B41FA5}">
                      <a16:colId xmlns:a16="http://schemas.microsoft.com/office/drawing/2014/main" val="20001"/>
                    </a:ext>
                  </a:extLst>
                </a:gridCol>
                <a:gridCol w="2702625">
                  <a:extLst>
                    <a:ext uri="{9D8B030D-6E8A-4147-A177-3AD203B41FA5}">
                      <a16:colId xmlns:a16="http://schemas.microsoft.com/office/drawing/2014/main" val="20002"/>
                    </a:ext>
                  </a:extLst>
                </a:gridCol>
              </a:tblGrid>
              <a:tr h="493925">
                <a:tc>
                  <a:txBody>
                    <a:bodyPr/>
                    <a:lstStyle/>
                    <a:p>
                      <a:pPr marL="0" lvl="0" indent="0" algn="ctr" rtl="0">
                        <a:spcBef>
                          <a:spcPts val="0"/>
                        </a:spcBef>
                        <a:spcAft>
                          <a:spcPts val="0"/>
                        </a:spcAft>
                        <a:buNone/>
                      </a:pPr>
                      <a:r>
                        <a:rPr lang="en" sz="2200">
                          <a:solidFill>
                            <a:schemeClr val="lt1"/>
                          </a:solidFill>
                          <a:latin typeface="Alata"/>
                          <a:ea typeface="Alata"/>
                          <a:cs typeface="Alata"/>
                          <a:sym typeface="Alata"/>
                        </a:rPr>
                        <a:t>NAMES</a:t>
                      </a:r>
                      <a:endParaRPr sz="2200">
                        <a:solidFill>
                          <a:schemeClr val="lt1"/>
                        </a:solidFill>
                        <a:latin typeface="Alata"/>
                        <a:ea typeface="Alata"/>
                        <a:cs typeface="Alata"/>
                        <a:sym typeface="Alata"/>
                      </a:endParaRPr>
                    </a:p>
                  </a:txBody>
                  <a:tcPr marL="91425" marR="91425" marT="68575" marB="68575" anchor="ctr">
                    <a:lnL w="28575" cap="flat" cmpd="sng">
                      <a:solidFill>
                        <a:srgbClr val="666666">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28575" cap="flat" cmpd="sng">
                      <a:solidFill>
                        <a:srgbClr val="666666">
                          <a:alpha val="0"/>
                        </a:srgbClr>
                      </a:solidFill>
                      <a:prstDash val="solid"/>
                      <a:round/>
                      <a:headEnd type="none" w="sm" len="sm"/>
                      <a:tailEnd type="none" w="sm" len="sm"/>
                    </a:lnT>
                    <a:lnB w="19050" cap="flat" cmpd="sng">
                      <a:solidFill>
                        <a:srgbClr val="B7B7B7">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200">
                          <a:solidFill>
                            <a:schemeClr val="lt1"/>
                          </a:solidFill>
                          <a:latin typeface="Alata"/>
                          <a:ea typeface="Alata"/>
                          <a:cs typeface="Alata"/>
                          <a:sym typeface="Alata"/>
                        </a:rPr>
                        <a:t>VISITED</a:t>
                      </a:r>
                      <a:endParaRPr sz="2200">
                        <a:solidFill>
                          <a:schemeClr val="lt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rgbClr val="B7B7B7">
                          <a:alpha val="0"/>
                        </a:srgbClr>
                      </a:solidFill>
                      <a:prstDash val="solid"/>
                      <a:round/>
                      <a:headEnd type="none" w="sm" len="sm"/>
                      <a:tailEnd type="none" w="sm" len="sm"/>
                    </a:lnT>
                    <a:lnB w="19050" cap="flat" cmpd="sng">
                      <a:solidFill>
                        <a:srgbClr val="B7B7B7">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2200">
                          <a:solidFill>
                            <a:schemeClr val="lt1"/>
                          </a:solidFill>
                          <a:latin typeface="Alata"/>
                          <a:ea typeface="Alata"/>
                          <a:cs typeface="Alata"/>
                          <a:sym typeface="Alata"/>
                        </a:rPr>
                        <a:t>TO VISITED</a:t>
                      </a:r>
                      <a:endParaRPr sz="2200">
                        <a:solidFill>
                          <a:schemeClr val="lt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rgbClr val="F4C5B1">
                          <a:alpha val="0"/>
                        </a:srgbClr>
                      </a:solidFill>
                      <a:prstDash val="solid"/>
                      <a:round/>
                      <a:headEnd type="none" w="sm" len="sm"/>
                      <a:tailEnd type="none" w="sm" len="sm"/>
                    </a:lnT>
                    <a:lnB w="19050" cap="flat" cmpd="sng">
                      <a:solidFill>
                        <a:srgbClr val="B7B7B7">
                          <a:alpha val="0"/>
                        </a:srgbClr>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1</a:t>
                      </a:r>
                      <a:endParaRPr sz="1800">
                        <a:solidFill>
                          <a:schemeClr val="dk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rgbClr val="B7B7B7">
                          <a:alpha val="0"/>
                        </a:srgbClr>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rgbClr val="B7B7B7">
                          <a:alpha val="0"/>
                        </a:srgbClr>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rgbClr val="B7B7B7">
                          <a:alpha val="0"/>
                        </a:srgbClr>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2</a:t>
                      </a:r>
                      <a:endParaRPr sz="1800">
                        <a:solidFill>
                          <a:schemeClr val="dk1"/>
                        </a:solidFill>
                        <a:latin typeface="Alata"/>
                        <a:ea typeface="Alata"/>
                        <a:cs typeface="Alata"/>
                        <a:sym typeface="Alata"/>
                      </a:endParaRPr>
                    </a:p>
                  </a:txBody>
                  <a:tcPr marL="91425" marR="91425" marT="68575" marB="68575" anchor="ctr">
                    <a:lnL w="19050" cap="flat" cmpd="sng">
                      <a:solidFill>
                        <a:srgbClr val="F4C5B1">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3</a:t>
                      </a:r>
                      <a:endParaRPr sz="1800">
                        <a:solidFill>
                          <a:schemeClr val="dk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3"/>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4</a:t>
                      </a:r>
                      <a:endParaRPr sz="1800">
                        <a:solidFill>
                          <a:schemeClr val="dk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4"/>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5</a:t>
                      </a:r>
                      <a:endParaRPr sz="1800">
                        <a:solidFill>
                          <a:schemeClr val="dk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5"/>
                  </a:ext>
                </a:extLst>
              </a:tr>
              <a:tr h="433950">
                <a:tc>
                  <a:txBody>
                    <a:bodyPr/>
                    <a:lstStyle/>
                    <a:p>
                      <a:pPr marL="0" lvl="0" indent="0" algn="ctr" rtl="0">
                        <a:spcBef>
                          <a:spcPts val="0"/>
                        </a:spcBef>
                        <a:spcAft>
                          <a:spcPts val="0"/>
                        </a:spcAft>
                        <a:buNone/>
                      </a:pPr>
                      <a:r>
                        <a:rPr lang="en" sz="1800">
                          <a:solidFill>
                            <a:schemeClr val="dk1"/>
                          </a:solidFill>
                          <a:latin typeface="Alata"/>
                          <a:ea typeface="Alata"/>
                          <a:cs typeface="Alata"/>
                          <a:sym typeface="Alata"/>
                        </a:rPr>
                        <a:t>City 6</a:t>
                      </a:r>
                      <a:endParaRPr sz="1800">
                        <a:solidFill>
                          <a:schemeClr val="dk1"/>
                        </a:solidFill>
                        <a:latin typeface="Alata"/>
                        <a:ea typeface="Alata"/>
                        <a:cs typeface="Alata"/>
                        <a:sym typeface="Alata"/>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rgbClr val="B7B7B7">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rgbClr val="F4C5B1">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sz="1600">
                        <a:solidFill>
                          <a:schemeClr val="dk1"/>
                        </a:solidFill>
                        <a:latin typeface="Anaheim"/>
                        <a:ea typeface="Anaheim"/>
                        <a:cs typeface="Anaheim"/>
                        <a:sym typeface="Anaheim"/>
                      </a:endParaRPr>
                    </a:p>
                  </a:txBody>
                  <a:tcPr marL="91425" marR="91425" marT="68575" marB="68575" anchor="ctr">
                    <a:lnL w="19050" cap="flat" cmpd="sng">
                      <a:solidFill>
                        <a:srgbClr val="B7B7B7">
                          <a:alpha val="0"/>
                        </a:srgbClr>
                      </a:solidFill>
                      <a:prstDash val="solid"/>
                      <a:round/>
                      <a:headEnd type="none" w="sm" len="sm"/>
                      <a:tailEnd type="none" w="sm" len="sm"/>
                    </a:lnL>
                    <a:lnR w="19050" cap="flat" cmpd="sng">
                      <a:solidFill>
                        <a:srgbClr val="B7B7B7">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rgbClr val="B7B7B7">
                          <a:alpha val="0"/>
                        </a:srgb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384957"/>
        </a:solidFill>
        <a:effectLst/>
      </p:bgPr>
    </p:bg>
    <p:spTree>
      <p:nvGrpSpPr>
        <p:cNvPr id="1" name="Shape 702"/>
        <p:cNvGrpSpPr/>
        <p:nvPr/>
      </p:nvGrpSpPr>
      <p:grpSpPr>
        <a:xfrm>
          <a:off x="0" y="0"/>
          <a:ext cx="0" cy="0"/>
          <a:chOff x="0" y="0"/>
          <a:chExt cx="0" cy="0"/>
        </a:xfrm>
      </p:grpSpPr>
      <p:pic>
        <p:nvPicPr>
          <p:cNvPr id="703" name="Google Shape;703;p61">
            <a:hlinkClick r:id="rId3"/>
          </p:cNvPr>
          <p:cNvPicPr preferRelativeResize="0"/>
          <p:nvPr/>
        </p:nvPicPr>
        <p:blipFill>
          <a:blip r:embed="rId4">
            <a:alphaModFix/>
          </a:blip>
          <a:stretch>
            <a:fillRect/>
          </a:stretch>
        </p:blipFill>
        <p:spPr>
          <a:xfrm>
            <a:off x="713225" y="1252400"/>
            <a:ext cx="4385904" cy="2711951"/>
          </a:xfrm>
          <a:prstGeom prst="rect">
            <a:avLst/>
          </a:prstGeom>
          <a:noFill/>
          <a:ln>
            <a:noFill/>
          </a:ln>
        </p:spPr>
      </p:pic>
      <p:sp>
        <p:nvSpPr>
          <p:cNvPr id="704" name="Google Shape;70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FLIGHT PRICE</a:t>
            </a:r>
            <a:endParaRPr/>
          </a:p>
        </p:txBody>
      </p:sp>
      <p:sp>
        <p:nvSpPr>
          <p:cNvPr id="705" name="Google Shape;705;p61"/>
          <p:cNvSpPr txBox="1"/>
          <p:nvPr/>
        </p:nvSpPr>
        <p:spPr>
          <a:xfrm>
            <a:off x="796725" y="4019525"/>
            <a:ext cx="7627200" cy="33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Lexend Deca Light"/>
                <a:ea typeface="Lexend Deca Light"/>
                <a:cs typeface="Lexend Deca Light"/>
                <a:sym typeface="Lexend Deca Light"/>
              </a:rPr>
              <a:t>Follow the link in the graph to modify its data and then paste the new one here. </a:t>
            </a:r>
            <a:r>
              <a:rPr lang="en" sz="1100">
                <a:solidFill>
                  <a:schemeClr val="dk1"/>
                </a:solidFill>
                <a:uFill>
                  <a:noFill/>
                </a:uFill>
                <a:latin typeface="Lexend Deca Light"/>
                <a:ea typeface="Lexend Deca Light"/>
                <a:cs typeface="Lexend Deca Light"/>
                <a:sym typeface="Lexend Deca Light"/>
                <a:hlinkClick r:id="rId5">
                  <a:extLst>
                    <a:ext uri="{A12FA001-AC4F-418D-AE19-62706E023703}">
                      <ahyp:hlinkClr xmlns:ahyp="http://schemas.microsoft.com/office/drawing/2018/hyperlinkcolor" val="tx"/>
                    </a:ext>
                  </a:extLst>
                </a:hlinkClick>
              </a:rPr>
              <a:t>For more info, click </a:t>
            </a:r>
            <a:r>
              <a:rPr lang="en" sz="1100" b="1">
                <a:solidFill>
                  <a:schemeClr val="dk1"/>
                </a:solidFill>
                <a:uFill>
                  <a:noFill/>
                </a:uFill>
                <a:latin typeface="Lexend Deca"/>
                <a:ea typeface="Lexend Deca"/>
                <a:cs typeface="Lexend Deca"/>
                <a:sym typeface="Lexend Deca"/>
                <a:hlinkClick r:id="rId5">
                  <a:extLst>
                    <a:ext uri="{A12FA001-AC4F-418D-AE19-62706E023703}">
                      <ahyp:hlinkClr xmlns:ahyp="http://schemas.microsoft.com/office/drawing/2018/hyperlinkcolor" val="tx"/>
                    </a:ext>
                  </a:extLst>
                </a:hlinkClick>
              </a:rPr>
              <a:t>here</a:t>
            </a:r>
            <a:endParaRPr sz="1100" b="1">
              <a:solidFill>
                <a:schemeClr val="dk1"/>
              </a:solidFill>
              <a:latin typeface="Lexend Deca"/>
              <a:ea typeface="Lexend Deca"/>
              <a:cs typeface="Lexend Deca"/>
              <a:sym typeface="Lexend Deca"/>
            </a:endParaRPr>
          </a:p>
        </p:txBody>
      </p:sp>
      <p:sp>
        <p:nvSpPr>
          <p:cNvPr id="706" name="Google Shape;706;p61"/>
          <p:cNvSpPr txBox="1"/>
          <p:nvPr/>
        </p:nvSpPr>
        <p:spPr>
          <a:xfrm>
            <a:off x="5835775" y="2269300"/>
            <a:ext cx="2588100" cy="17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Jupiter is a gas giant and the biggest planet in the Solar System. It’s the fourth-brightest object in the night sky. It was named after the Roman god of the skies and lightning</a:t>
            </a:r>
            <a:endParaRPr>
              <a:solidFill>
                <a:schemeClr val="dk1"/>
              </a:solidFill>
              <a:latin typeface="Lexend Deca Light"/>
              <a:ea typeface="Lexend Deca Light"/>
              <a:cs typeface="Lexend Deca Light"/>
              <a:sym typeface="Lexend Deca Light"/>
            </a:endParaRPr>
          </a:p>
        </p:txBody>
      </p:sp>
      <p:sp>
        <p:nvSpPr>
          <p:cNvPr id="707" name="Google Shape;707;p61"/>
          <p:cNvSpPr txBox="1"/>
          <p:nvPr/>
        </p:nvSpPr>
        <p:spPr>
          <a:xfrm>
            <a:off x="5835779" y="1404000"/>
            <a:ext cx="2588100" cy="865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INCREASE OVER THE YEARS</a:t>
            </a:r>
            <a:endParaRPr sz="2200">
              <a:solidFill>
                <a:schemeClr val="dk1"/>
              </a:solidFill>
              <a:latin typeface="Alata"/>
              <a:ea typeface="Alata"/>
              <a:cs typeface="Alata"/>
              <a:sym typeface="Alata"/>
            </a:endParaRPr>
          </a:p>
        </p:txBody>
      </p:sp>
      <p:pic>
        <p:nvPicPr>
          <p:cNvPr id="708" name="Google Shape;708;p61"/>
          <p:cNvPicPr preferRelativeResize="0"/>
          <p:nvPr/>
        </p:nvPicPr>
        <p:blipFill>
          <a:blip r:embed="rId6">
            <a:alphaModFix/>
          </a:blip>
          <a:stretch>
            <a:fillRect/>
          </a:stretch>
        </p:blipFill>
        <p:spPr>
          <a:xfrm rot="5400000">
            <a:off x="1050525" y="3003863"/>
            <a:ext cx="232475" cy="232475"/>
          </a:xfrm>
          <a:prstGeom prst="rect">
            <a:avLst/>
          </a:prstGeom>
          <a:noFill/>
          <a:ln>
            <a:noFill/>
          </a:ln>
        </p:spPr>
      </p:pic>
      <p:pic>
        <p:nvPicPr>
          <p:cNvPr id="709" name="Google Shape;709;p61"/>
          <p:cNvPicPr preferRelativeResize="0"/>
          <p:nvPr/>
        </p:nvPicPr>
        <p:blipFill>
          <a:blip r:embed="rId6">
            <a:alphaModFix/>
          </a:blip>
          <a:stretch>
            <a:fillRect/>
          </a:stretch>
        </p:blipFill>
        <p:spPr>
          <a:xfrm rot="5400000">
            <a:off x="2915571" y="2744681"/>
            <a:ext cx="232475" cy="232475"/>
          </a:xfrm>
          <a:prstGeom prst="rect">
            <a:avLst/>
          </a:prstGeom>
          <a:noFill/>
          <a:ln>
            <a:noFill/>
          </a:ln>
        </p:spPr>
      </p:pic>
      <p:pic>
        <p:nvPicPr>
          <p:cNvPr id="710" name="Google Shape;710;p61"/>
          <p:cNvPicPr preferRelativeResize="0"/>
          <p:nvPr/>
        </p:nvPicPr>
        <p:blipFill>
          <a:blip r:embed="rId6">
            <a:alphaModFix/>
          </a:blip>
          <a:stretch>
            <a:fillRect/>
          </a:stretch>
        </p:blipFill>
        <p:spPr>
          <a:xfrm rot="5400000">
            <a:off x="3401721" y="3276404"/>
            <a:ext cx="232475" cy="232475"/>
          </a:xfrm>
          <a:prstGeom prst="rect">
            <a:avLst/>
          </a:prstGeom>
          <a:noFill/>
          <a:ln>
            <a:noFill/>
          </a:ln>
        </p:spPr>
      </p:pic>
      <p:pic>
        <p:nvPicPr>
          <p:cNvPr id="711" name="Google Shape;711;p61"/>
          <p:cNvPicPr preferRelativeResize="0"/>
          <p:nvPr/>
        </p:nvPicPr>
        <p:blipFill>
          <a:blip r:embed="rId6">
            <a:alphaModFix/>
          </a:blip>
          <a:stretch>
            <a:fillRect/>
          </a:stretch>
        </p:blipFill>
        <p:spPr>
          <a:xfrm rot="5400000">
            <a:off x="4873425" y="2705115"/>
            <a:ext cx="232475" cy="2324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Google Shape;716;p62"/>
          <p:cNvSpPr txBox="1">
            <a:spLocks noGrp="1"/>
          </p:cNvSpPr>
          <p:nvPr>
            <p:ph type="subTitle" idx="3"/>
          </p:nvPr>
        </p:nvSpPr>
        <p:spPr>
          <a:xfrm>
            <a:off x="5055275" y="3372175"/>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717" name="Google Shape;717;p62"/>
          <p:cNvSpPr txBox="1">
            <a:spLocks noGrp="1"/>
          </p:cNvSpPr>
          <p:nvPr>
            <p:ph type="subTitle" idx="4"/>
          </p:nvPr>
        </p:nvSpPr>
        <p:spPr>
          <a:xfrm>
            <a:off x="1583075" y="3372175"/>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sp>
        <p:nvSpPr>
          <p:cNvPr id="718" name="Google Shape;718;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719" name="Google Shape;719;p62"/>
          <p:cNvSpPr txBox="1">
            <a:spLocks noGrp="1"/>
          </p:cNvSpPr>
          <p:nvPr>
            <p:ph type="subTitle" idx="1"/>
          </p:nvPr>
        </p:nvSpPr>
        <p:spPr>
          <a:xfrm>
            <a:off x="5055284" y="3680199"/>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720" name="Google Shape;720;p62"/>
          <p:cNvSpPr txBox="1">
            <a:spLocks noGrp="1"/>
          </p:cNvSpPr>
          <p:nvPr>
            <p:ph type="subTitle" idx="2"/>
          </p:nvPr>
        </p:nvSpPr>
        <p:spPr>
          <a:xfrm>
            <a:off x="1583300" y="3680199"/>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pic>
        <p:nvPicPr>
          <p:cNvPr id="721" name="Google Shape;721;p62"/>
          <p:cNvPicPr preferRelativeResize="0">
            <a:picLocks noGrp="1"/>
          </p:cNvPicPr>
          <p:nvPr>
            <p:ph type="pic" idx="2"/>
          </p:nvPr>
        </p:nvPicPr>
        <p:blipFill rotWithShape="1">
          <a:blip r:embed="rId3">
            <a:alphaModFix/>
          </a:blip>
          <a:srcRect l="13993" t="3290" r="18792" b="49831"/>
          <a:stretch/>
        </p:blipFill>
        <p:spPr>
          <a:xfrm>
            <a:off x="2092412" y="1524420"/>
            <a:ext cx="1487911" cy="1557033"/>
          </a:xfrm>
          <a:prstGeom prst="rect">
            <a:avLst/>
          </a:prstGeom>
          <a:noFill/>
          <a:ln>
            <a:noFill/>
          </a:ln>
        </p:spPr>
      </p:pic>
      <p:sp>
        <p:nvSpPr>
          <p:cNvPr id="722" name="Google Shape;722;p62"/>
          <p:cNvSpPr/>
          <p:nvPr/>
        </p:nvSpPr>
        <p:spPr>
          <a:xfrm rot="5400000" flipH="1">
            <a:off x="2266419" y="1747331"/>
            <a:ext cx="1137900" cy="1557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2"/>
          <p:cNvSpPr/>
          <p:nvPr/>
        </p:nvSpPr>
        <p:spPr>
          <a:xfrm rot="5400000" flipH="1">
            <a:off x="2647419" y="2179906"/>
            <a:ext cx="375900" cy="1557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4" name="Google Shape;724;p62"/>
          <p:cNvPicPr preferRelativeResize="0">
            <a:picLocks noGrp="1"/>
          </p:cNvPicPr>
          <p:nvPr>
            <p:ph type="pic" idx="3"/>
          </p:nvPr>
        </p:nvPicPr>
        <p:blipFill rotWithShape="1">
          <a:blip r:embed="rId4">
            <a:alphaModFix/>
          </a:blip>
          <a:srcRect l="49229" r="24743" b="59133"/>
          <a:stretch/>
        </p:blipFill>
        <p:spPr>
          <a:xfrm>
            <a:off x="5565112" y="1524420"/>
            <a:ext cx="1487913" cy="1557032"/>
          </a:xfrm>
          <a:prstGeom prst="rect">
            <a:avLst/>
          </a:prstGeom>
          <a:noFill/>
          <a:ln>
            <a:noFill/>
          </a:ln>
        </p:spPr>
      </p:pic>
      <p:sp>
        <p:nvSpPr>
          <p:cNvPr id="725" name="Google Shape;725;p62"/>
          <p:cNvSpPr/>
          <p:nvPr/>
        </p:nvSpPr>
        <p:spPr>
          <a:xfrm rot="5400000" flipH="1">
            <a:off x="5739119" y="1747331"/>
            <a:ext cx="1137900" cy="1557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2"/>
          <p:cNvSpPr/>
          <p:nvPr/>
        </p:nvSpPr>
        <p:spPr>
          <a:xfrm rot="5400000" flipH="1">
            <a:off x="6120119" y="2179906"/>
            <a:ext cx="375900" cy="1557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7" name="Google Shape;727;p62"/>
          <p:cNvPicPr preferRelativeResize="0"/>
          <p:nvPr/>
        </p:nvPicPr>
        <p:blipFill>
          <a:blip r:embed="rId5">
            <a:alphaModFix/>
          </a:blip>
          <a:stretch>
            <a:fillRect/>
          </a:stretch>
        </p:blipFill>
        <p:spPr>
          <a:xfrm rot="5400000">
            <a:off x="8165525" y="4471375"/>
            <a:ext cx="265251" cy="265251"/>
          </a:xfrm>
          <a:prstGeom prst="rect">
            <a:avLst/>
          </a:prstGeom>
          <a:noFill/>
          <a:ln>
            <a:noFill/>
          </a:ln>
        </p:spPr>
      </p:pic>
      <p:cxnSp>
        <p:nvCxnSpPr>
          <p:cNvPr id="728" name="Google Shape;728;p62"/>
          <p:cNvCxnSpPr>
            <a:stCxn id="727" idx="2"/>
          </p:cNvCxnSpPr>
          <p:nvPr/>
        </p:nvCxnSpPr>
        <p:spPr>
          <a:xfrm rot="10800000">
            <a:off x="1925" y="4604000"/>
            <a:ext cx="8163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84957"/>
        </a:solidFill>
        <a:effectLst/>
      </p:bgPr>
    </p:bg>
    <p:spTree>
      <p:nvGrpSpPr>
        <p:cNvPr id="1" name="Shape 242"/>
        <p:cNvGrpSpPr/>
        <p:nvPr/>
      </p:nvGrpSpPr>
      <p:grpSpPr>
        <a:xfrm>
          <a:off x="0" y="0"/>
          <a:ext cx="0" cy="0"/>
          <a:chOff x="0" y="0"/>
          <a:chExt cx="0" cy="0"/>
        </a:xfrm>
      </p:grpSpPr>
      <p:sp>
        <p:nvSpPr>
          <p:cNvPr id="243" name="Google Shape;243;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Correlation Matrix of dataset</a:t>
            </a:r>
            <a:endParaRPr dirty="0"/>
          </a:p>
        </p:txBody>
      </p:sp>
      <p:pic>
        <p:nvPicPr>
          <p:cNvPr id="3" name="Picture 2">
            <a:extLst>
              <a:ext uri="{FF2B5EF4-FFF2-40B4-BE49-F238E27FC236}">
                <a16:creationId xmlns:a16="http://schemas.microsoft.com/office/drawing/2014/main" id="{A19D88BF-A1C4-97E9-BB7B-E8FEA60E24F3}"/>
              </a:ext>
            </a:extLst>
          </p:cNvPr>
          <p:cNvPicPr>
            <a:picLocks noChangeAspect="1"/>
          </p:cNvPicPr>
          <p:nvPr/>
        </p:nvPicPr>
        <p:blipFill>
          <a:blip r:embed="rId3"/>
          <a:stretch>
            <a:fillRect/>
          </a:stretch>
        </p:blipFill>
        <p:spPr>
          <a:xfrm>
            <a:off x="545122" y="1300672"/>
            <a:ext cx="3845817" cy="3499928"/>
          </a:xfrm>
          <a:prstGeom prst="rect">
            <a:avLst/>
          </a:prstGeom>
        </p:spPr>
      </p:pic>
      <p:sp>
        <p:nvSpPr>
          <p:cNvPr id="4" name="TextBox 3">
            <a:extLst>
              <a:ext uri="{FF2B5EF4-FFF2-40B4-BE49-F238E27FC236}">
                <a16:creationId xmlns:a16="http://schemas.microsoft.com/office/drawing/2014/main" id="{60E749B3-E038-FC30-A001-EDAB412BA9BD}"/>
              </a:ext>
            </a:extLst>
          </p:cNvPr>
          <p:cNvSpPr txBox="1"/>
          <p:nvPr/>
        </p:nvSpPr>
        <p:spPr>
          <a:xfrm>
            <a:off x="4800600" y="1300672"/>
            <a:ext cx="3534508" cy="3323987"/>
          </a:xfrm>
          <a:prstGeom prst="rect">
            <a:avLst/>
          </a:prstGeom>
          <a:noFill/>
        </p:spPr>
        <p:txBody>
          <a:bodyPr wrap="square" rtlCol="0">
            <a:spAutoFit/>
          </a:bodyPr>
          <a:lstStyle/>
          <a:p>
            <a:pPr marL="285750" indent="-285750" algn="l">
              <a:buFont typeface="Wingdings" pitchFamily="2" charset="2"/>
              <a:buChar char="Ø"/>
            </a:pPr>
            <a:r>
              <a:rPr lang="en-US" b="0" i="0" u="none" strike="noStrike" dirty="0">
                <a:solidFill>
                  <a:schemeClr val="tx1"/>
                </a:solidFill>
                <a:effectLst/>
                <a:latin typeface="Cambria" panose="02040503050406030204" pitchFamily="18" charset="0"/>
              </a:rPr>
              <a:t>Departure Delay in Minutes is highly correlated with Arrival Delay in Minutes.</a:t>
            </a:r>
          </a:p>
          <a:p>
            <a:pPr algn="l"/>
            <a:endParaRPr lang="en-US" b="0" i="0" u="none" strike="noStrike" dirty="0">
              <a:solidFill>
                <a:schemeClr val="tx1"/>
              </a:solidFill>
              <a:effectLst/>
              <a:latin typeface="Cambria" panose="02040503050406030204" pitchFamily="18" charset="0"/>
            </a:endParaRPr>
          </a:p>
          <a:p>
            <a:pPr marL="285750" indent="-285750">
              <a:buFont typeface="Wingdings" pitchFamily="2" charset="2"/>
              <a:buChar char="Ø"/>
            </a:pPr>
            <a:r>
              <a:rPr lang="en-US" dirty="0">
                <a:solidFill>
                  <a:schemeClr val="tx1"/>
                </a:solidFill>
                <a:latin typeface="Cambria" panose="02040503050406030204" pitchFamily="18" charset="0"/>
              </a:rPr>
              <a:t>B</a:t>
            </a:r>
            <a:r>
              <a:rPr lang="en-US" b="0" i="0" u="none" strike="noStrike" dirty="0">
                <a:solidFill>
                  <a:schemeClr val="tx1"/>
                </a:solidFill>
                <a:effectLst/>
                <a:latin typeface="Cambria" panose="02040503050406030204" pitchFamily="18" charset="0"/>
              </a:rPr>
              <a:t>aggage handling is correlated with Inflight service.</a:t>
            </a:r>
          </a:p>
          <a:p>
            <a:endParaRPr lang="en-US" b="0" i="0" u="none" strike="noStrike" dirty="0">
              <a:solidFill>
                <a:schemeClr val="tx1"/>
              </a:solidFill>
              <a:effectLst/>
              <a:latin typeface="Cambria" panose="02040503050406030204" pitchFamily="18" charset="0"/>
            </a:endParaRPr>
          </a:p>
          <a:p>
            <a:pPr marL="285750" indent="-285750">
              <a:buFont typeface="Wingdings" pitchFamily="2" charset="2"/>
              <a:buChar char="Ø"/>
            </a:pPr>
            <a:r>
              <a:rPr lang="en-US" dirty="0">
                <a:solidFill>
                  <a:schemeClr val="tx1"/>
                </a:solidFill>
                <a:latin typeface="Cambria" panose="02040503050406030204" pitchFamily="18" charset="0"/>
              </a:rPr>
              <a:t>F</a:t>
            </a:r>
            <a:r>
              <a:rPr lang="en-US" b="0" i="0" u="none" strike="noStrike" dirty="0">
                <a:solidFill>
                  <a:schemeClr val="tx1"/>
                </a:solidFill>
                <a:effectLst/>
                <a:latin typeface="Cambria" panose="02040503050406030204" pitchFamily="18" charset="0"/>
              </a:rPr>
              <a:t>ood and drink, Seat comfort, Inflight entertainment and cleanliness are correlated.</a:t>
            </a:r>
          </a:p>
          <a:p>
            <a:endParaRPr lang="en-US" b="0" i="0" u="none" strike="noStrike" dirty="0">
              <a:solidFill>
                <a:schemeClr val="tx1"/>
              </a:solidFill>
              <a:effectLst/>
              <a:latin typeface="Cambria" panose="02040503050406030204" pitchFamily="18" charset="0"/>
            </a:endParaRPr>
          </a:p>
          <a:p>
            <a:pPr marL="285750" indent="-285750">
              <a:buFont typeface="Wingdings" pitchFamily="2" charset="2"/>
              <a:buChar char="Ø"/>
            </a:pPr>
            <a:r>
              <a:rPr lang="en-US" b="0" i="0" u="none" strike="noStrike" dirty="0">
                <a:solidFill>
                  <a:schemeClr val="tx1"/>
                </a:solidFill>
                <a:effectLst/>
                <a:latin typeface="Cambria" panose="02040503050406030204" pitchFamily="18" charset="0"/>
              </a:rPr>
              <a:t>Ease of Online booking is correlated with Inflight </a:t>
            </a:r>
            <a:r>
              <a:rPr lang="en-US" b="0" i="0" u="none" strike="noStrike" dirty="0" err="1">
                <a:solidFill>
                  <a:schemeClr val="tx1"/>
                </a:solidFill>
                <a:effectLst/>
                <a:latin typeface="Cambria" panose="02040503050406030204" pitchFamily="18" charset="0"/>
              </a:rPr>
              <a:t>wifi</a:t>
            </a:r>
            <a:r>
              <a:rPr lang="en-US" b="0" i="0" u="none" strike="noStrike" dirty="0">
                <a:solidFill>
                  <a:schemeClr val="tx1"/>
                </a:solidFill>
                <a:effectLst/>
                <a:latin typeface="Cambria" panose="02040503050406030204" pitchFamily="18" charset="0"/>
              </a:rPr>
              <a:t> service.</a:t>
            </a:r>
          </a:p>
          <a:p>
            <a:pPr algn="l"/>
            <a:endParaRPr lang="en-US" b="0" i="0" u="none" strike="noStrike" dirty="0">
              <a:solidFill>
                <a:schemeClr val="tx1"/>
              </a:solidFill>
              <a:effectLst/>
              <a:latin typeface="Cambria" panose="02040503050406030204" pitchFamily="18" charset="0"/>
            </a:endParaRPr>
          </a:p>
          <a:p>
            <a:endParaRPr lang="en-US" dirty="0">
              <a:solidFill>
                <a:schemeClr val="tx1"/>
              </a:solidFill>
              <a:latin typeface="Cambria" panose="02040503050406030204" pitchFamily="18" charset="0"/>
            </a:endParaRPr>
          </a:p>
        </p:txBody>
      </p:sp>
    </p:spTree>
    <p:extLst>
      <p:ext uri="{BB962C8B-B14F-4D97-AF65-F5344CB8AC3E}">
        <p14:creationId xmlns:p14="http://schemas.microsoft.com/office/powerpoint/2010/main" val="5900379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733" name="Google Shape;733;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STAFF ON BOARD</a:t>
            </a:r>
            <a:endParaRPr/>
          </a:p>
        </p:txBody>
      </p:sp>
      <p:sp>
        <p:nvSpPr>
          <p:cNvPr id="734" name="Google Shape;734;p63"/>
          <p:cNvSpPr txBox="1"/>
          <p:nvPr/>
        </p:nvSpPr>
        <p:spPr>
          <a:xfrm>
            <a:off x="3546149" y="1446300"/>
            <a:ext cx="2051700" cy="486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Alata"/>
                <a:ea typeface="Alata"/>
                <a:cs typeface="Alata"/>
                <a:sym typeface="Alata"/>
              </a:rPr>
              <a:t>COMMANDER</a:t>
            </a:r>
            <a:endParaRPr sz="2200">
              <a:solidFill>
                <a:schemeClr val="lt1"/>
              </a:solidFill>
              <a:latin typeface="Alata"/>
              <a:ea typeface="Alata"/>
              <a:cs typeface="Alata"/>
              <a:sym typeface="Alata"/>
            </a:endParaRPr>
          </a:p>
        </p:txBody>
      </p:sp>
      <p:sp>
        <p:nvSpPr>
          <p:cNvPr id="735" name="Google Shape;735;p63"/>
          <p:cNvSpPr txBox="1"/>
          <p:nvPr/>
        </p:nvSpPr>
        <p:spPr>
          <a:xfrm>
            <a:off x="1641687" y="2328600"/>
            <a:ext cx="2051700" cy="4863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lata"/>
                <a:ea typeface="Alata"/>
                <a:cs typeface="Alata"/>
                <a:sym typeface="Alata"/>
              </a:rPr>
              <a:t>PILOT</a:t>
            </a:r>
            <a:endParaRPr sz="1800">
              <a:solidFill>
                <a:schemeClr val="lt1"/>
              </a:solidFill>
              <a:latin typeface="Alata"/>
              <a:ea typeface="Alata"/>
              <a:cs typeface="Alata"/>
              <a:sym typeface="Alata"/>
            </a:endParaRPr>
          </a:p>
        </p:txBody>
      </p:sp>
      <p:sp>
        <p:nvSpPr>
          <p:cNvPr id="736" name="Google Shape;736;p63"/>
          <p:cNvSpPr txBox="1"/>
          <p:nvPr/>
        </p:nvSpPr>
        <p:spPr>
          <a:xfrm>
            <a:off x="1216974" y="3210900"/>
            <a:ext cx="1407300" cy="48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Air hostess 1</a:t>
            </a:r>
            <a:endParaRPr>
              <a:solidFill>
                <a:schemeClr val="dk1"/>
              </a:solidFill>
              <a:latin typeface="Lexend Deca Light"/>
              <a:ea typeface="Lexend Deca Light"/>
              <a:cs typeface="Lexend Deca Light"/>
              <a:sym typeface="Lexend Deca Light"/>
            </a:endParaRPr>
          </a:p>
        </p:txBody>
      </p:sp>
      <p:sp>
        <p:nvSpPr>
          <p:cNvPr id="737" name="Google Shape;737;p63"/>
          <p:cNvSpPr txBox="1"/>
          <p:nvPr/>
        </p:nvSpPr>
        <p:spPr>
          <a:xfrm>
            <a:off x="2710800" y="3210900"/>
            <a:ext cx="1407300" cy="48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Air hostess 2</a:t>
            </a:r>
            <a:endParaRPr>
              <a:solidFill>
                <a:schemeClr val="dk1"/>
              </a:solidFill>
              <a:latin typeface="Lexend Deca Light"/>
              <a:ea typeface="Lexend Deca Light"/>
              <a:cs typeface="Lexend Deca Light"/>
              <a:sym typeface="Lexend Deca Light"/>
            </a:endParaRPr>
          </a:p>
        </p:txBody>
      </p:sp>
      <p:sp>
        <p:nvSpPr>
          <p:cNvPr id="738" name="Google Shape;738;p63"/>
          <p:cNvSpPr txBox="1"/>
          <p:nvPr/>
        </p:nvSpPr>
        <p:spPr>
          <a:xfrm>
            <a:off x="5025901" y="3210900"/>
            <a:ext cx="1407300" cy="48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Air hostess 3</a:t>
            </a:r>
            <a:endParaRPr>
              <a:solidFill>
                <a:schemeClr val="dk1"/>
              </a:solidFill>
              <a:latin typeface="Lexend Deca Light"/>
              <a:ea typeface="Lexend Deca Light"/>
              <a:cs typeface="Lexend Deca Light"/>
              <a:sym typeface="Lexend Deca Light"/>
            </a:endParaRPr>
          </a:p>
        </p:txBody>
      </p:sp>
      <p:sp>
        <p:nvSpPr>
          <p:cNvPr id="739" name="Google Shape;739;p63"/>
          <p:cNvSpPr txBox="1"/>
          <p:nvPr/>
        </p:nvSpPr>
        <p:spPr>
          <a:xfrm>
            <a:off x="5450612" y="2328600"/>
            <a:ext cx="2051700" cy="4863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lata"/>
                <a:ea typeface="Alata"/>
                <a:cs typeface="Alata"/>
                <a:sym typeface="Alata"/>
              </a:rPr>
              <a:t>FLIGHT OFFICER</a:t>
            </a:r>
            <a:endParaRPr sz="1800">
              <a:solidFill>
                <a:schemeClr val="lt1"/>
              </a:solidFill>
              <a:latin typeface="Alata"/>
              <a:ea typeface="Alata"/>
              <a:cs typeface="Alata"/>
              <a:sym typeface="Alata"/>
            </a:endParaRPr>
          </a:p>
        </p:txBody>
      </p:sp>
      <p:sp>
        <p:nvSpPr>
          <p:cNvPr id="740" name="Google Shape;740;p63"/>
          <p:cNvSpPr txBox="1"/>
          <p:nvPr/>
        </p:nvSpPr>
        <p:spPr>
          <a:xfrm>
            <a:off x="6519726" y="3210900"/>
            <a:ext cx="1407300" cy="486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Air hostess 4</a:t>
            </a:r>
            <a:endParaRPr>
              <a:solidFill>
                <a:schemeClr val="dk1"/>
              </a:solidFill>
              <a:latin typeface="Lexend Deca Light"/>
              <a:ea typeface="Lexend Deca Light"/>
              <a:cs typeface="Lexend Deca Light"/>
              <a:sym typeface="Lexend Deca Light"/>
            </a:endParaRPr>
          </a:p>
        </p:txBody>
      </p:sp>
      <p:cxnSp>
        <p:nvCxnSpPr>
          <p:cNvPr id="741" name="Google Shape;741;p63"/>
          <p:cNvCxnSpPr>
            <a:stCxn id="734" idx="2"/>
            <a:endCxn id="735" idx="0"/>
          </p:cNvCxnSpPr>
          <p:nvPr/>
        </p:nvCxnSpPr>
        <p:spPr>
          <a:xfrm rot="5400000">
            <a:off x="3421799" y="1178400"/>
            <a:ext cx="396000" cy="19044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742" name="Google Shape;742;p63"/>
          <p:cNvCxnSpPr>
            <a:stCxn id="734" idx="2"/>
            <a:endCxn id="739" idx="0"/>
          </p:cNvCxnSpPr>
          <p:nvPr/>
        </p:nvCxnSpPr>
        <p:spPr>
          <a:xfrm rot="-5400000" flipH="1">
            <a:off x="5326199" y="1178400"/>
            <a:ext cx="396000" cy="19044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743" name="Google Shape;743;p63"/>
          <p:cNvCxnSpPr>
            <a:stCxn id="735" idx="2"/>
            <a:endCxn id="736" idx="0"/>
          </p:cNvCxnSpPr>
          <p:nvPr/>
        </p:nvCxnSpPr>
        <p:spPr>
          <a:xfrm rot="5400000">
            <a:off x="2096037" y="2639400"/>
            <a:ext cx="396000" cy="7470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744" name="Google Shape;744;p63"/>
          <p:cNvCxnSpPr>
            <a:stCxn id="735" idx="2"/>
            <a:endCxn id="737" idx="0"/>
          </p:cNvCxnSpPr>
          <p:nvPr/>
        </p:nvCxnSpPr>
        <p:spPr>
          <a:xfrm rot="-5400000" flipH="1">
            <a:off x="2843037" y="2639400"/>
            <a:ext cx="396000" cy="7470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745" name="Google Shape;745;p63"/>
          <p:cNvCxnSpPr>
            <a:stCxn id="739" idx="2"/>
            <a:endCxn id="738" idx="0"/>
          </p:cNvCxnSpPr>
          <p:nvPr/>
        </p:nvCxnSpPr>
        <p:spPr>
          <a:xfrm rot="5400000">
            <a:off x="5904962" y="2639400"/>
            <a:ext cx="396000" cy="7470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746" name="Google Shape;746;p63"/>
          <p:cNvCxnSpPr>
            <a:stCxn id="739" idx="2"/>
            <a:endCxn id="740" idx="0"/>
          </p:cNvCxnSpPr>
          <p:nvPr/>
        </p:nvCxnSpPr>
        <p:spPr>
          <a:xfrm rot="-5400000" flipH="1">
            <a:off x="6651962" y="2639400"/>
            <a:ext cx="396000" cy="747000"/>
          </a:xfrm>
          <a:prstGeom prst="bentConnector3">
            <a:avLst>
              <a:gd name="adj1" fmla="val 50000"/>
            </a:avLst>
          </a:prstGeom>
          <a:noFill/>
          <a:ln w="9525" cap="flat" cmpd="sng">
            <a:solidFill>
              <a:schemeClr val="dk2"/>
            </a:solidFill>
            <a:prstDash val="solid"/>
            <a:round/>
            <a:headEnd type="none" w="med" len="med"/>
            <a:tailEnd type="none" w="med" len="med"/>
          </a:ln>
        </p:spPr>
      </p:cxnSp>
      <p:sp>
        <p:nvSpPr>
          <p:cNvPr id="747" name="Google Shape;747;p63"/>
          <p:cNvSpPr txBox="1"/>
          <p:nvPr/>
        </p:nvSpPr>
        <p:spPr>
          <a:xfrm>
            <a:off x="3546162" y="4125775"/>
            <a:ext cx="2051700" cy="4863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lata"/>
                <a:ea typeface="Alata"/>
                <a:cs typeface="Alata"/>
                <a:sym typeface="Alata"/>
              </a:rPr>
              <a:t>PASSENGERS</a:t>
            </a:r>
            <a:endParaRPr sz="1800">
              <a:solidFill>
                <a:schemeClr val="lt1"/>
              </a:solidFill>
              <a:latin typeface="Alata"/>
              <a:ea typeface="Alata"/>
              <a:cs typeface="Alata"/>
              <a:sym typeface="Alata"/>
            </a:endParaRPr>
          </a:p>
        </p:txBody>
      </p:sp>
      <p:cxnSp>
        <p:nvCxnSpPr>
          <p:cNvPr id="748" name="Google Shape;748;p63"/>
          <p:cNvCxnSpPr>
            <a:stCxn id="736" idx="2"/>
            <a:endCxn id="747" idx="1"/>
          </p:cNvCxnSpPr>
          <p:nvPr/>
        </p:nvCxnSpPr>
        <p:spPr>
          <a:xfrm rot="-5400000" flipH="1">
            <a:off x="2397474" y="3220350"/>
            <a:ext cx="671700" cy="1625400"/>
          </a:xfrm>
          <a:prstGeom prst="bentConnector2">
            <a:avLst/>
          </a:prstGeom>
          <a:noFill/>
          <a:ln w="9525" cap="flat" cmpd="sng">
            <a:solidFill>
              <a:schemeClr val="dk1"/>
            </a:solidFill>
            <a:prstDash val="solid"/>
            <a:round/>
            <a:headEnd type="none" w="med" len="med"/>
            <a:tailEnd type="none" w="med" len="med"/>
          </a:ln>
        </p:spPr>
      </p:cxnSp>
      <p:cxnSp>
        <p:nvCxnSpPr>
          <p:cNvPr id="749" name="Google Shape;749;p63"/>
          <p:cNvCxnSpPr>
            <a:stCxn id="740" idx="2"/>
            <a:endCxn id="747" idx="3"/>
          </p:cNvCxnSpPr>
          <p:nvPr/>
        </p:nvCxnSpPr>
        <p:spPr>
          <a:xfrm rot="5400000">
            <a:off x="6074826" y="3220350"/>
            <a:ext cx="671700" cy="1625400"/>
          </a:xfrm>
          <a:prstGeom prst="bentConnector2">
            <a:avLst/>
          </a:prstGeom>
          <a:noFill/>
          <a:ln w="9525" cap="flat" cmpd="sng">
            <a:solidFill>
              <a:schemeClr val="dk1"/>
            </a:solidFill>
            <a:prstDash val="solid"/>
            <a:round/>
            <a:headEnd type="none" w="med" len="med"/>
            <a:tailEnd type="none" w="med" len="med"/>
          </a:ln>
        </p:spPr>
      </p:cxnSp>
      <p:cxnSp>
        <p:nvCxnSpPr>
          <p:cNvPr id="750" name="Google Shape;750;p63"/>
          <p:cNvCxnSpPr>
            <a:stCxn id="738" idx="2"/>
            <a:endCxn id="747" idx="0"/>
          </p:cNvCxnSpPr>
          <p:nvPr/>
        </p:nvCxnSpPr>
        <p:spPr>
          <a:xfrm rot="5400000">
            <a:off x="4936501" y="3332850"/>
            <a:ext cx="428700" cy="1157400"/>
          </a:xfrm>
          <a:prstGeom prst="bentConnector3">
            <a:avLst>
              <a:gd name="adj1" fmla="val 49985"/>
            </a:avLst>
          </a:prstGeom>
          <a:noFill/>
          <a:ln w="9525" cap="flat" cmpd="sng">
            <a:solidFill>
              <a:schemeClr val="dk1"/>
            </a:solidFill>
            <a:prstDash val="solid"/>
            <a:round/>
            <a:headEnd type="none" w="med" len="med"/>
            <a:tailEnd type="none" w="med" len="med"/>
          </a:ln>
        </p:spPr>
      </p:cxnSp>
      <p:cxnSp>
        <p:nvCxnSpPr>
          <p:cNvPr id="751" name="Google Shape;751;p63"/>
          <p:cNvCxnSpPr>
            <a:stCxn id="737" idx="2"/>
            <a:endCxn id="747" idx="0"/>
          </p:cNvCxnSpPr>
          <p:nvPr/>
        </p:nvCxnSpPr>
        <p:spPr>
          <a:xfrm rot="-5400000" flipH="1">
            <a:off x="3778950" y="3332700"/>
            <a:ext cx="428700" cy="1157700"/>
          </a:xfrm>
          <a:prstGeom prst="bentConnector3">
            <a:avLst>
              <a:gd name="adj1" fmla="val 49985"/>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HISTORY OF AVIATION</a:t>
            </a:r>
            <a:endParaRPr/>
          </a:p>
        </p:txBody>
      </p:sp>
      <p:sp>
        <p:nvSpPr>
          <p:cNvPr id="757" name="Google Shape;757;p64"/>
          <p:cNvSpPr txBox="1"/>
          <p:nvPr/>
        </p:nvSpPr>
        <p:spPr>
          <a:xfrm>
            <a:off x="2813241" y="1993856"/>
            <a:ext cx="1494000" cy="84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Lexend Deca Light"/>
                <a:ea typeface="Lexend Deca Light"/>
                <a:cs typeface="Lexend Deca Light"/>
                <a:sym typeface="Lexend Deca Light"/>
              </a:rPr>
              <a:t>Venus has extremely high temperatures</a:t>
            </a:r>
            <a:endParaRPr>
              <a:solidFill>
                <a:srgbClr val="FFFFFF"/>
              </a:solidFill>
              <a:latin typeface="Lexend Deca Light"/>
              <a:ea typeface="Lexend Deca Light"/>
              <a:cs typeface="Lexend Deca Light"/>
              <a:sym typeface="Lexend Deca Light"/>
            </a:endParaRPr>
          </a:p>
        </p:txBody>
      </p:sp>
      <p:sp>
        <p:nvSpPr>
          <p:cNvPr id="758" name="Google Shape;758;p64"/>
          <p:cNvSpPr txBox="1"/>
          <p:nvPr/>
        </p:nvSpPr>
        <p:spPr>
          <a:xfrm>
            <a:off x="4838658" y="1993856"/>
            <a:ext cx="1494000" cy="84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Lexend Deca Light"/>
                <a:ea typeface="Lexend Deca Light"/>
                <a:cs typeface="Lexend Deca Light"/>
                <a:sym typeface="Lexend Deca Light"/>
              </a:rPr>
              <a:t>Neptune is the farthest planet from the Sun</a:t>
            </a:r>
            <a:endParaRPr>
              <a:solidFill>
                <a:srgbClr val="FFFFFF"/>
              </a:solidFill>
              <a:latin typeface="Lexend Deca Light"/>
              <a:ea typeface="Lexend Deca Light"/>
              <a:cs typeface="Lexend Deca Light"/>
              <a:sym typeface="Lexend Deca Light"/>
            </a:endParaRPr>
          </a:p>
        </p:txBody>
      </p:sp>
      <p:sp>
        <p:nvSpPr>
          <p:cNvPr id="759" name="Google Shape;759;p64"/>
          <p:cNvSpPr txBox="1"/>
          <p:nvPr/>
        </p:nvSpPr>
        <p:spPr>
          <a:xfrm>
            <a:off x="787850" y="1993856"/>
            <a:ext cx="1494000" cy="84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Lexend Deca Light"/>
                <a:ea typeface="Lexend Deca Light"/>
                <a:cs typeface="Lexend Deca Light"/>
                <a:sym typeface="Lexend Deca Light"/>
              </a:rPr>
              <a:t>Despite being red, Mars is actually cold</a:t>
            </a:r>
            <a:endParaRPr>
              <a:solidFill>
                <a:srgbClr val="FFFFFF"/>
              </a:solidFill>
              <a:latin typeface="Lexend Deca Light"/>
              <a:ea typeface="Lexend Deca Light"/>
              <a:cs typeface="Lexend Deca Light"/>
              <a:sym typeface="Lexend Deca Light"/>
            </a:endParaRPr>
          </a:p>
        </p:txBody>
      </p:sp>
      <p:sp>
        <p:nvSpPr>
          <p:cNvPr id="760" name="Google Shape;760;p64"/>
          <p:cNvSpPr txBox="1"/>
          <p:nvPr/>
        </p:nvSpPr>
        <p:spPr>
          <a:xfrm>
            <a:off x="6862924" y="1995838"/>
            <a:ext cx="1494000" cy="84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Lexend Deca Light"/>
                <a:ea typeface="Lexend Deca Light"/>
                <a:cs typeface="Lexend Deca Light"/>
                <a:sym typeface="Lexend Deca Light"/>
              </a:rPr>
              <a:t>Mercury is the closest planet to the Sun</a:t>
            </a:r>
            <a:endParaRPr>
              <a:solidFill>
                <a:srgbClr val="FFFFFF"/>
              </a:solidFill>
              <a:latin typeface="Lexend Deca Light"/>
              <a:ea typeface="Lexend Deca Light"/>
              <a:cs typeface="Lexend Deca Light"/>
              <a:sym typeface="Lexend Deca Light"/>
            </a:endParaRPr>
          </a:p>
        </p:txBody>
      </p:sp>
      <p:sp>
        <p:nvSpPr>
          <p:cNvPr id="761" name="Google Shape;761;p64"/>
          <p:cNvSpPr txBox="1"/>
          <p:nvPr/>
        </p:nvSpPr>
        <p:spPr>
          <a:xfrm>
            <a:off x="786725" y="14818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MARS</a:t>
            </a:r>
            <a:endParaRPr sz="2200">
              <a:solidFill>
                <a:srgbClr val="FFFFFF"/>
              </a:solidFill>
              <a:latin typeface="Alata"/>
              <a:ea typeface="Alata"/>
              <a:cs typeface="Alata"/>
              <a:sym typeface="Alata"/>
            </a:endParaRPr>
          </a:p>
        </p:txBody>
      </p:sp>
      <p:sp>
        <p:nvSpPr>
          <p:cNvPr id="762" name="Google Shape;762;p64"/>
          <p:cNvSpPr txBox="1"/>
          <p:nvPr/>
        </p:nvSpPr>
        <p:spPr>
          <a:xfrm>
            <a:off x="2812109" y="14818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VENUS</a:t>
            </a:r>
            <a:endParaRPr sz="2200">
              <a:solidFill>
                <a:srgbClr val="FFFFFF"/>
              </a:solidFill>
              <a:latin typeface="Alata"/>
              <a:ea typeface="Alata"/>
              <a:cs typeface="Alata"/>
              <a:sym typeface="Alata"/>
            </a:endParaRPr>
          </a:p>
        </p:txBody>
      </p:sp>
      <p:sp>
        <p:nvSpPr>
          <p:cNvPr id="763" name="Google Shape;763;p64"/>
          <p:cNvSpPr txBox="1"/>
          <p:nvPr/>
        </p:nvSpPr>
        <p:spPr>
          <a:xfrm>
            <a:off x="4837520" y="14818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NEPTUNE</a:t>
            </a:r>
            <a:endParaRPr sz="2200">
              <a:solidFill>
                <a:srgbClr val="FFFFFF"/>
              </a:solidFill>
              <a:latin typeface="Alata"/>
              <a:ea typeface="Alata"/>
              <a:cs typeface="Alata"/>
              <a:sym typeface="Alata"/>
            </a:endParaRPr>
          </a:p>
        </p:txBody>
      </p:sp>
      <p:sp>
        <p:nvSpPr>
          <p:cNvPr id="764" name="Google Shape;764;p64"/>
          <p:cNvSpPr txBox="1"/>
          <p:nvPr/>
        </p:nvSpPr>
        <p:spPr>
          <a:xfrm>
            <a:off x="6861779" y="1481799"/>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MERCURY</a:t>
            </a:r>
            <a:endParaRPr sz="2200">
              <a:solidFill>
                <a:srgbClr val="FFFFFF"/>
              </a:solidFill>
              <a:latin typeface="Alata"/>
              <a:ea typeface="Alata"/>
              <a:cs typeface="Alata"/>
              <a:sym typeface="Alata"/>
            </a:endParaRPr>
          </a:p>
        </p:txBody>
      </p:sp>
      <p:sp>
        <p:nvSpPr>
          <p:cNvPr id="765" name="Google Shape;765;p64"/>
          <p:cNvSpPr txBox="1"/>
          <p:nvPr/>
        </p:nvSpPr>
        <p:spPr>
          <a:xfrm>
            <a:off x="786725" y="40901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1950</a:t>
            </a:r>
            <a:endParaRPr sz="2200">
              <a:solidFill>
                <a:srgbClr val="FFFFFF"/>
              </a:solidFill>
              <a:latin typeface="Alata"/>
              <a:ea typeface="Alata"/>
              <a:cs typeface="Alata"/>
              <a:sym typeface="Alata"/>
            </a:endParaRPr>
          </a:p>
        </p:txBody>
      </p:sp>
      <p:sp>
        <p:nvSpPr>
          <p:cNvPr id="766" name="Google Shape;766;p64"/>
          <p:cNvSpPr txBox="1"/>
          <p:nvPr/>
        </p:nvSpPr>
        <p:spPr>
          <a:xfrm>
            <a:off x="2812109" y="40901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1980</a:t>
            </a:r>
            <a:endParaRPr sz="2200">
              <a:solidFill>
                <a:srgbClr val="FFFFFF"/>
              </a:solidFill>
              <a:latin typeface="Alata"/>
              <a:ea typeface="Alata"/>
              <a:cs typeface="Alata"/>
              <a:sym typeface="Alata"/>
            </a:endParaRPr>
          </a:p>
        </p:txBody>
      </p:sp>
      <p:sp>
        <p:nvSpPr>
          <p:cNvPr id="767" name="Google Shape;767;p64"/>
          <p:cNvSpPr txBox="1"/>
          <p:nvPr/>
        </p:nvSpPr>
        <p:spPr>
          <a:xfrm>
            <a:off x="4837520" y="4090104"/>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2002</a:t>
            </a:r>
            <a:endParaRPr sz="2200">
              <a:solidFill>
                <a:srgbClr val="FFFFFF"/>
              </a:solidFill>
              <a:latin typeface="Alata"/>
              <a:ea typeface="Alata"/>
              <a:cs typeface="Alata"/>
              <a:sym typeface="Alata"/>
            </a:endParaRPr>
          </a:p>
        </p:txBody>
      </p:sp>
      <p:sp>
        <p:nvSpPr>
          <p:cNvPr id="768" name="Google Shape;768;p64"/>
          <p:cNvSpPr txBox="1"/>
          <p:nvPr/>
        </p:nvSpPr>
        <p:spPr>
          <a:xfrm>
            <a:off x="6861779" y="4090099"/>
            <a:ext cx="1495500" cy="51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rgbClr val="FFFFFF"/>
                </a:solidFill>
                <a:latin typeface="Alata"/>
                <a:ea typeface="Alata"/>
                <a:cs typeface="Alata"/>
                <a:sym typeface="Alata"/>
              </a:rPr>
              <a:t>2XXX</a:t>
            </a:r>
            <a:endParaRPr sz="2200">
              <a:solidFill>
                <a:srgbClr val="FFFFFF"/>
              </a:solidFill>
              <a:latin typeface="Alata"/>
              <a:ea typeface="Alata"/>
              <a:cs typeface="Alata"/>
              <a:sym typeface="Alata"/>
            </a:endParaRPr>
          </a:p>
        </p:txBody>
      </p:sp>
      <p:sp>
        <p:nvSpPr>
          <p:cNvPr id="769" name="Google Shape;769;p64"/>
          <p:cNvSpPr/>
          <p:nvPr/>
        </p:nvSpPr>
        <p:spPr>
          <a:xfrm>
            <a:off x="1217450" y="3148178"/>
            <a:ext cx="634800" cy="634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64"/>
          <p:cNvCxnSpPr>
            <a:stCxn id="769" idx="0"/>
            <a:endCxn id="759" idx="2"/>
          </p:cNvCxnSpPr>
          <p:nvPr/>
        </p:nvCxnSpPr>
        <p:spPr>
          <a:xfrm rot="-5400000">
            <a:off x="1381550" y="2994278"/>
            <a:ext cx="307200" cy="600"/>
          </a:xfrm>
          <a:prstGeom prst="bentConnector3">
            <a:avLst>
              <a:gd name="adj1" fmla="val 49987"/>
            </a:avLst>
          </a:prstGeom>
          <a:noFill/>
          <a:ln w="9525" cap="flat" cmpd="sng">
            <a:solidFill>
              <a:schemeClr val="dk1"/>
            </a:solidFill>
            <a:prstDash val="solid"/>
            <a:round/>
            <a:headEnd type="none" w="med" len="med"/>
            <a:tailEnd type="none" w="med" len="med"/>
          </a:ln>
        </p:spPr>
      </p:cxnSp>
      <p:cxnSp>
        <p:nvCxnSpPr>
          <p:cNvPr id="771" name="Google Shape;771;p64"/>
          <p:cNvCxnSpPr>
            <a:stCxn id="772" idx="0"/>
            <a:endCxn id="757" idx="2"/>
          </p:cNvCxnSpPr>
          <p:nvPr/>
        </p:nvCxnSpPr>
        <p:spPr>
          <a:xfrm rot="-5400000">
            <a:off x="3407063" y="2994278"/>
            <a:ext cx="307200" cy="600"/>
          </a:xfrm>
          <a:prstGeom prst="bentConnector3">
            <a:avLst>
              <a:gd name="adj1" fmla="val 49987"/>
            </a:avLst>
          </a:prstGeom>
          <a:noFill/>
          <a:ln w="9525" cap="flat" cmpd="sng">
            <a:solidFill>
              <a:schemeClr val="dk1"/>
            </a:solidFill>
            <a:prstDash val="solid"/>
            <a:round/>
            <a:headEnd type="none" w="med" len="med"/>
            <a:tailEnd type="none" w="med" len="med"/>
          </a:ln>
        </p:spPr>
      </p:cxnSp>
      <p:cxnSp>
        <p:nvCxnSpPr>
          <p:cNvPr id="773" name="Google Shape;773;p64"/>
          <p:cNvCxnSpPr>
            <a:stCxn id="774" idx="0"/>
            <a:endCxn id="758" idx="2"/>
          </p:cNvCxnSpPr>
          <p:nvPr/>
        </p:nvCxnSpPr>
        <p:spPr>
          <a:xfrm rot="-5400000">
            <a:off x="5431525" y="2994128"/>
            <a:ext cx="307200" cy="900"/>
          </a:xfrm>
          <a:prstGeom prst="bentConnector3">
            <a:avLst>
              <a:gd name="adj1" fmla="val 49987"/>
            </a:avLst>
          </a:prstGeom>
          <a:noFill/>
          <a:ln w="9525" cap="flat" cmpd="sng">
            <a:solidFill>
              <a:schemeClr val="dk1"/>
            </a:solidFill>
            <a:prstDash val="solid"/>
            <a:round/>
            <a:headEnd type="none" w="med" len="med"/>
            <a:tailEnd type="none" w="med" len="med"/>
          </a:ln>
        </p:spPr>
      </p:cxnSp>
      <p:cxnSp>
        <p:nvCxnSpPr>
          <p:cNvPr id="775" name="Google Shape;775;p64"/>
          <p:cNvCxnSpPr>
            <a:stCxn id="776" idx="0"/>
            <a:endCxn id="760" idx="2"/>
          </p:cNvCxnSpPr>
          <p:nvPr/>
        </p:nvCxnSpPr>
        <p:spPr>
          <a:xfrm rot="-5400000">
            <a:off x="7456875" y="2995178"/>
            <a:ext cx="305100" cy="900"/>
          </a:xfrm>
          <a:prstGeom prst="bentConnector3">
            <a:avLst>
              <a:gd name="adj1" fmla="val 50007"/>
            </a:avLst>
          </a:prstGeom>
          <a:noFill/>
          <a:ln w="9525" cap="flat" cmpd="sng">
            <a:solidFill>
              <a:schemeClr val="dk1"/>
            </a:solidFill>
            <a:prstDash val="solid"/>
            <a:round/>
            <a:headEnd type="none" w="med" len="med"/>
            <a:tailEnd type="none" w="med" len="med"/>
          </a:ln>
        </p:spPr>
      </p:cxnSp>
      <p:cxnSp>
        <p:nvCxnSpPr>
          <p:cNvPr id="777" name="Google Shape;777;p64"/>
          <p:cNvCxnSpPr>
            <a:stCxn id="769" idx="4"/>
            <a:endCxn id="765" idx="0"/>
          </p:cNvCxnSpPr>
          <p:nvPr/>
        </p:nvCxnSpPr>
        <p:spPr>
          <a:xfrm rot="-5400000" flipH="1">
            <a:off x="1381550" y="3936278"/>
            <a:ext cx="307200" cy="600"/>
          </a:xfrm>
          <a:prstGeom prst="bentConnector3">
            <a:avLst>
              <a:gd name="adj1" fmla="val 49988"/>
            </a:avLst>
          </a:prstGeom>
          <a:noFill/>
          <a:ln w="9525" cap="flat" cmpd="sng">
            <a:solidFill>
              <a:schemeClr val="dk1"/>
            </a:solidFill>
            <a:prstDash val="solid"/>
            <a:round/>
            <a:headEnd type="none" w="med" len="med"/>
            <a:tailEnd type="none" w="med" len="med"/>
          </a:ln>
        </p:spPr>
      </p:cxnSp>
      <p:cxnSp>
        <p:nvCxnSpPr>
          <p:cNvPr id="778" name="Google Shape;778;p64"/>
          <p:cNvCxnSpPr>
            <a:stCxn id="772" idx="4"/>
            <a:endCxn id="766" idx="0"/>
          </p:cNvCxnSpPr>
          <p:nvPr/>
        </p:nvCxnSpPr>
        <p:spPr>
          <a:xfrm rot="5400000">
            <a:off x="3406463" y="3936278"/>
            <a:ext cx="307200" cy="600"/>
          </a:xfrm>
          <a:prstGeom prst="bentConnector3">
            <a:avLst>
              <a:gd name="adj1" fmla="val 49988"/>
            </a:avLst>
          </a:prstGeom>
          <a:noFill/>
          <a:ln w="9525" cap="flat" cmpd="sng">
            <a:solidFill>
              <a:schemeClr val="dk1"/>
            </a:solidFill>
            <a:prstDash val="solid"/>
            <a:round/>
            <a:headEnd type="none" w="med" len="med"/>
            <a:tailEnd type="none" w="med" len="med"/>
          </a:ln>
        </p:spPr>
      </p:cxnSp>
      <p:cxnSp>
        <p:nvCxnSpPr>
          <p:cNvPr id="779" name="Google Shape;779;p64"/>
          <p:cNvCxnSpPr>
            <a:stCxn id="774" idx="4"/>
            <a:endCxn id="767" idx="0"/>
          </p:cNvCxnSpPr>
          <p:nvPr/>
        </p:nvCxnSpPr>
        <p:spPr>
          <a:xfrm rot="-5400000" flipH="1">
            <a:off x="5431375" y="3936278"/>
            <a:ext cx="307200" cy="600"/>
          </a:xfrm>
          <a:prstGeom prst="bentConnector3">
            <a:avLst>
              <a:gd name="adj1" fmla="val 49988"/>
            </a:avLst>
          </a:prstGeom>
          <a:noFill/>
          <a:ln w="9525" cap="flat" cmpd="sng">
            <a:solidFill>
              <a:schemeClr val="dk1"/>
            </a:solidFill>
            <a:prstDash val="solid"/>
            <a:round/>
            <a:headEnd type="none" w="med" len="med"/>
            <a:tailEnd type="none" w="med" len="med"/>
          </a:ln>
        </p:spPr>
      </p:cxnSp>
      <p:cxnSp>
        <p:nvCxnSpPr>
          <p:cNvPr id="780" name="Google Shape;780;p64"/>
          <p:cNvCxnSpPr>
            <a:stCxn id="776" idx="4"/>
            <a:endCxn id="768" idx="0"/>
          </p:cNvCxnSpPr>
          <p:nvPr/>
        </p:nvCxnSpPr>
        <p:spPr>
          <a:xfrm rot="-5400000" flipH="1">
            <a:off x="7455675" y="3936278"/>
            <a:ext cx="307200" cy="600"/>
          </a:xfrm>
          <a:prstGeom prst="bentConnector3">
            <a:avLst>
              <a:gd name="adj1" fmla="val 49987"/>
            </a:avLst>
          </a:prstGeom>
          <a:noFill/>
          <a:ln w="9525" cap="flat" cmpd="sng">
            <a:solidFill>
              <a:schemeClr val="dk1"/>
            </a:solidFill>
            <a:prstDash val="solid"/>
            <a:round/>
            <a:headEnd type="none" w="med" len="med"/>
            <a:tailEnd type="none" w="med" len="med"/>
          </a:ln>
        </p:spPr>
      </p:cxnSp>
      <p:sp>
        <p:nvSpPr>
          <p:cNvPr id="772" name="Google Shape;772;p64"/>
          <p:cNvSpPr/>
          <p:nvPr/>
        </p:nvSpPr>
        <p:spPr>
          <a:xfrm>
            <a:off x="3242963" y="3148178"/>
            <a:ext cx="634800" cy="634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4"/>
          <p:cNvSpPr/>
          <p:nvPr/>
        </p:nvSpPr>
        <p:spPr>
          <a:xfrm>
            <a:off x="5267275" y="3148178"/>
            <a:ext cx="634800" cy="634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4"/>
          <p:cNvSpPr/>
          <p:nvPr/>
        </p:nvSpPr>
        <p:spPr>
          <a:xfrm>
            <a:off x="7291575" y="3148178"/>
            <a:ext cx="634800" cy="634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 name="Google Shape;781;p64"/>
          <p:cNvGrpSpPr/>
          <p:nvPr/>
        </p:nvGrpSpPr>
        <p:grpSpPr>
          <a:xfrm>
            <a:off x="7396736" y="3252721"/>
            <a:ext cx="428247" cy="425714"/>
            <a:chOff x="7686520" y="3402699"/>
            <a:chExt cx="448192" cy="445541"/>
          </a:xfrm>
        </p:grpSpPr>
        <p:sp>
          <p:nvSpPr>
            <p:cNvPr id="782" name="Google Shape;782;p64"/>
            <p:cNvSpPr/>
            <p:nvPr/>
          </p:nvSpPr>
          <p:spPr>
            <a:xfrm>
              <a:off x="7897267" y="3638352"/>
              <a:ext cx="26698" cy="25839"/>
            </a:xfrm>
            <a:custGeom>
              <a:avLst/>
              <a:gdLst/>
              <a:ahLst/>
              <a:cxnLst/>
              <a:rect l="l" t="t" r="r" b="b"/>
              <a:pathLst>
                <a:path w="715" h="692" extrusionOk="0">
                  <a:moveTo>
                    <a:pt x="357" y="0"/>
                  </a:moveTo>
                  <a:cubicBezTo>
                    <a:pt x="167" y="0"/>
                    <a:pt x="0" y="167"/>
                    <a:pt x="0" y="358"/>
                  </a:cubicBezTo>
                  <a:cubicBezTo>
                    <a:pt x="0" y="548"/>
                    <a:pt x="167" y="691"/>
                    <a:pt x="357" y="691"/>
                  </a:cubicBezTo>
                  <a:cubicBezTo>
                    <a:pt x="548" y="691"/>
                    <a:pt x="715" y="548"/>
                    <a:pt x="715" y="358"/>
                  </a:cubicBezTo>
                  <a:cubicBezTo>
                    <a:pt x="715" y="167"/>
                    <a:pt x="548"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4"/>
            <p:cNvSpPr/>
            <p:nvPr/>
          </p:nvSpPr>
          <p:spPr>
            <a:xfrm>
              <a:off x="7819003" y="3560087"/>
              <a:ext cx="183227" cy="182331"/>
            </a:xfrm>
            <a:custGeom>
              <a:avLst/>
              <a:gdLst/>
              <a:ahLst/>
              <a:cxnLst/>
              <a:rect l="l" t="t" r="r" b="b"/>
              <a:pathLst>
                <a:path w="4907" h="4883" extrusionOk="0">
                  <a:moveTo>
                    <a:pt x="2453" y="1406"/>
                  </a:moveTo>
                  <a:cubicBezTo>
                    <a:pt x="3025" y="1406"/>
                    <a:pt x="3501" y="1882"/>
                    <a:pt x="3501" y="2454"/>
                  </a:cubicBezTo>
                  <a:cubicBezTo>
                    <a:pt x="3501" y="3025"/>
                    <a:pt x="3025" y="3502"/>
                    <a:pt x="2453" y="3502"/>
                  </a:cubicBezTo>
                  <a:cubicBezTo>
                    <a:pt x="1882" y="3502"/>
                    <a:pt x="1405" y="3025"/>
                    <a:pt x="1405" y="2454"/>
                  </a:cubicBezTo>
                  <a:cubicBezTo>
                    <a:pt x="1405" y="1882"/>
                    <a:pt x="1882" y="1406"/>
                    <a:pt x="2453" y="1406"/>
                  </a:cubicBezTo>
                  <a:close/>
                  <a:moveTo>
                    <a:pt x="2453" y="1"/>
                  </a:moveTo>
                  <a:cubicBezTo>
                    <a:pt x="1096" y="1"/>
                    <a:pt x="0" y="1096"/>
                    <a:pt x="0" y="2454"/>
                  </a:cubicBezTo>
                  <a:lnTo>
                    <a:pt x="0" y="4883"/>
                  </a:lnTo>
                  <a:lnTo>
                    <a:pt x="4906" y="4883"/>
                  </a:lnTo>
                  <a:lnTo>
                    <a:pt x="4906" y="2454"/>
                  </a:lnTo>
                  <a:cubicBezTo>
                    <a:pt x="4906" y="1096"/>
                    <a:pt x="3811"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4"/>
            <p:cNvSpPr/>
            <p:nvPr/>
          </p:nvSpPr>
          <p:spPr>
            <a:xfrm>
              <a:off x="7884796" y="3769079"/>
              <a:ext cx="51604" cy="79161"/>
            </a:xfrm>
            <a:custGeom>
              <a:avLst/>
              <a:gdLst/>
              <a:ahLst/>
              <a:cxnLst/>
              <a:rect l="l" t="t" r="r" b="b"/>
              <a:pathLst>
                <a:path w="1382" h="2120" extrusionOk="0">
                  <a:moveTo>
                    <a:pt x="1" y="0"/>
                  </a:moveTo>
                  <a:lnTo>
                    <a:pt x="1" y="2120"/>
                  </a:lnTo>
                  <a:lnTo>
                    <a:pt x="1382" y="2120"/>
                  </a:ln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4"/>
            <p:cNvSpPr/>
            <p:nvPr/>
          </p:nvSpPr>
          <p:spPr>
            <a:xfrm>
              <a:off x="8002193" y="3402699"/>
              <a:ext cx="132520" cy="104963"/>
            </a:xfrm>
            <a:custGeom>
              <a:avLst/>
              <a:gdLst/>
              <a:ahLst/>
              <a:cxnLst/>
              <a:rect l="l" t="t" r="r" b="b"/>
              <a:pathLst>
                <a:path w="3549" h="2811" extrusionOk="0">
                  <a:moveTo>
                    <a:pt x="691" y="1"/>
                  </a:moveTo>
                  <a:cubicBezTo>
                    <a:pt x="310" y="1"/>
                    <a:pt x="0" y="310"/>
                    <a:pt x="0" y="691"/>
                  </a:cubicBezTo>
                  <a:cubicBezTo>
                    <a:pt x="0" y="1072"/>
                    <a:pt x="310" y="1382"/>
                    <a:pt x="691" y="1382"/>
                  </a:cubicBezTo>
                  <a:lnTo>
                    <a:pt x="977" y="1382"/>
                  </a:lnTo>
                  <a:lnTo>
                    <a:pt x="1239" y="2811"/>
                  </a:lnTo>
                  <a:lnTo>
                    <a:pt x="2977" y="2811"/>
                  </a:lnTo>
                  <a:lnTo>
                    <a:pt x="3501" y="834"/>
                  </a:lnTo>
                  <a:cubicBezTo>
                    <a:pt x="3549" y="620"/>
                    <a:pt x="3477" y="406"/>
                    <a:pt x="3358" y="239"/>
                  </a:cubicBezTo>
                  <a:cubicBezTo>
                    <a:pt x="3215" y="96"/>
                    <a:pt x="3025" y="1"/>
                    <a:pt x="2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4"/>
            <p:cNvSpPr/>
            <p:nvPr/>
          </p:nvSpPr>
          <p:spPr>
            <a:xfrm>
              <a:off x="7686520" y="3402699"/>
              <a:ext cx="133416" cy="104963"/>
            </a:xfrm>
            <a:custGeom>
              <a:avLst/>
              <a:gdLst/>
              <a:ahLst/>
              <a:cxnLst/>
              <a:rect l="l" t="t" r="r" b="b"/>
              <a:pathLst>
                <a:path w="3573" h="2811" extrusionOk="0">
                  <a:moveTo>
                    <a:pt x="738" y="1"/>
                  </a:moveTo>
                  <a:cubicBezTo>
                    <a:pt x="524" y="1"/>
                    <a:pt x="333" y="96"/>
                    <a:pt x="191" y="239"/>
                  </a:cubicBezTo>
                  <a:cubicBezTo>
                    <a:pt x="48" y="406"/>
                    <a:pt x="0" y="620"/>
                    <a:pt x="48" y="834"/>
                  </a:cubicBezTo>
                  <a:lnTo>
                    <a:pt x="572" y="2811"/>
                  </a:lnTo>
                  <a:lnTo>
                    <a:pt x="2286" y="2811"/>
                  </a:lnTo>
                  <a:lnTo>
                    <a:pt x="2572" y="1382"/>
                  </a:lnTo>
                  <a:lnTo>
                    <a:pt x="2858" y="1382"/>
                  </a:lnTo>
                  <a:cubicBezTo>
                    <a:pt x="3239" y="1382"/>
                    <a:pt x="3572" y="1049"/>
                    <a:pt x="3548" y="667"/>
                  </a:cubicBezTo>
                  <a:cubicBezTo>
                    <a:pt x="3548" y="263"/>
                    <a:pt x="3215" y="1"/>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4"/>
            <p:cNvSpPr/>
            <p:nvPr/>
          </p:nvSpPr>
          <p:spPr>
            <a:xfrm>
              <a:off x="7714973" y="3533426"/>
              <a:ext cx="78265" cy="205445"/>
            </a:xfrm>
            <a:custGeom>
              <a:avLst/>
              <a:gdLst/>
              <a:ahLst/>
              <a:cxnLst/>
              <a:rect l="l" t="t" r="r" b="b"/>
              <a:pathLst>
                <a:path w="2096" h="5502" extrusionOk="0">
                  <a:moveTo>
                    <a:pt x="0" y="0"/>
                  </a:moveTo>
                  <a:lnTo>
                    <a:pt x="0" y="2810"/>
                  </a:lnTo>
                  <a:cubicBezTo>
                    <a:pt x="0" y="4120"/>
                    <a:pt x="881" y="5192"/>
                    <a:pt x="2096" y="5502"/>
                  </a:cubicBezTo>
                  <a:lnTo>
                    <a:pt x="2096" y="4025"/>
                  </a:lnTo>
                  <a:cubicBezTo>
                    <a:pt x="1667" y="3763"/>
                    <a:pt x="1381" y="3334"/>
                    <a:pt x="1381" y="2810"/>
                  </a:cubicBezTo>
                  <a:lnTo>
                    <a:pt x="1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4"/>
            <p:cNvSpPr/>
            <p:nvPr/>
          </p:nvSpPr>
          <p:spPr>
            <a:xfrm>
              <a:off x="8027957" y="3534323"/>
              <a:ext cx="78302" cy="204549"/>
            </a:xfrm>
            <a:custGeom>
              <a:avLst/>
              <a:gdLst/>
              <a:ahLst/>
              <a:cxnLst/>
              <a:rect l="l" t="t" r="r" b="b"/>
              <a:pathLst>
                <a:path w="2097" h="5478" extrusionOk="0">
                  <a:moveTo>
                    <a:pt x="691" y="0"/>
                  </a:moveTo>
                  <a:lnTo>
                    <a:pt x="691" y="2786"/>
                  </a:lnTo>
                  <a:cubicBezTo>
                    <a:pt x="691" y="3310"/>
                    <a:pt x="430" y="3739"/>
                    <a:pt x="1" y="4001"/>
                  </a:cubicBezTo>
                  <a:lnTo>
                    <a:pt x="1" y="5478"/>
                  </a:lnTo>
                  <a:cubicBezTo>
                    <a:pt x="1215" y="5168"/>
                    <a:pt x="2097" y="4096"/>
                    <a:pt x="2097" y="2786"/>
                  </a:cubicBezTo>
                  <a:lnTo>
                    <a:pt x="20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64"/>
          <p:cNvGrpSpPr/>
          <p:nvPr/>
        </p:nvGrpSpPr>
        <p:grpSpPr>
          <a:xfrm>
            <a:off x="5409207" y="3252713"/>
            <a:ext cx="350932" cy="425714"/>
            <a:chOff x="6965336" y="3413378"/>
            <a:chExt cx="367276" cy="445541"/>
          </a:xfrm>
        </p:grpSpPr>
        <p:sp>
          <p:nvSpPr>
            <p:cNvPr id="790" name="Google Shape;790;p64"/>
            <p:cNvSpPr/>
            <p:nvPr/>
          </p:nvSpPr>
          <p:spPr>
            <a:xfrm>
              <a:off x="7099610" y="3413378"/>
              <a:ext cx="233002" cy="231247"/>
            </a:xfrm>
            <a:custGeom>
              <a:avLst/>
              <a:gdLst/>
              <a:ahLst/>
              <a:cxnLst/>
              <a:rect l="l" t="t" r="r" b="b"/>
              <a:pathLst>
                <a:path w="6240" h="6193" extrusionOk="0">
                  <a:moveTo>
                    <a:pt x="1239" y="0"/>
                  </a:moveTo>
                  <a:lnTo>
                    <a:pt x="501" y="739"/>
                  </a:lnTo>
                  <a:lnTo>
                    <a:pt x="2477" y="2715"/>
                  </a:lnTo>
                  <a:lnTo>
                    <a:pt x="1620" y="3596"/>
                  </a:lnTo>
                  <a:lnTo>
                    <a:pt x="739" y="3477"/>
                  </a:lnTo>
                  <a:lnTo>
                    <a:pt x="1" y="4216"/>
                  </a:lnTo>
                  <a:lnTo>
                    <a:pt x="1239" y="4954"/>
                  </a:lnTo>
                  <a:lnTo>
                    <a:pt x="1977" y="6192"/>
                  </a:lnTo>
                  <a:lnTo>
                    <a:pt x="2715" y="5454"/>
                  </a:lnTo>
                  <a:lnTo>
                    <a:pt x="2596" y="4573"/>
                  </a:lnTo>
                  <a:lnTo>
                    <a:pt x="3477" y="3715"/>
                  </a:lnTo>
                  <a:lnTo>
                    <a:pt x="5454" y="5692"/>
                  </a:lnTo>
                  <a:lnTo>
                    <a:pt x="6192" y="4954"/>
                  </a:lnTo>
                  <a:lnTo>
                    <a:pt x="4954" y="2239"/>
                  </a:lnTo>
                  <a:lnTo>
                    <a:pt x="5954" y="1191"/>
                  </a:lnTo>
                  <a:cubicBezTo>
                    <a:pt x="6240" y="905"/>
                    <a:pt x="6240" y="477"/>
                    <a:pt x="5954" y="191"/>
                  </a:cubicBezTo>
                  <a:lnTo>
                    <a:pt x="5978" y="191"/>
                  </a:lnTo>
                  <a:cubicBezTo>
                    <a:pt x="5847" y="72"/>
                    <a:pt x="5662" y="12"/>
                    <a:pt x="5478" y="12"/>
                  </a:cubicBezTo>
                  <a:cubicBezTo>
                    <a:pt x="5293" y="12"/>
                    <a:pt x="5109" y="72"/>
                    <a:pt x="4978" y="191"/>
                  </a:cubicBezTo>
                  <a:lnTo>
                    <a:pt x="3954" y="1239"/>
                  </a:lnTo>
                  <a:lnTo>
                    <a:pt x="1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4"/>
            <p:cNvSpPr/>
            <p:nvPr/>
          </p:nvSpPr>
          <p:spPr>
            <a:xfrm>
              <a:off x="6965336" y="3447171"/>
              <a:ext cx="332625" cy="411748"/>
            </a:xfrm>
            <a:custGeom>
              <a:avLst/>
              <a:gdLst/>
              <a:ahLst/>
              <a:cxnLst/>
              <a:rect l="l" t="t" r="r" b="b"/>
              <a:pathLst>
                <a:path w="8908" h="11027" extrusionOk="0">
                  <a:moveTo>
                    <a:pt x="3263" y="0"/>
                  </a:moveTo>
                  <a:cubicBezTo>
                    <a:pt x="1358" y="548"/>
                    <a:pt x="1" y="2310"/>
                    <a:pt x="1" y="4335"/>
                  </a:cubicBezTo>
                  <a:cubicBezTo>
                    <a:pt x="1" y="5454"/>
                    <a:pt x="405" y="6526"/>
                    <a:pt x="1167" y="7383"/>
                  </a:cubicBezTo>
                  <a:lnTo>
                    <a:pt x="4549" y="11026"/>
                  </a:lnTo>
                  <a:lnTo>
                    <a:pt x="7574" y="7740"/>
                  </a:lnTo>
                  <a:lnTo>
                    <a:pt x="7597" y="7764"/>
                  </a:lnTo>
                  <a:cubicBezTo>
                    <a:pt x="7764" y="7526"/>
                    <a:pt x="8526" y="6907"/>
                    <a:pt x="8907" y="5621"/>
                  </a:cubicBezTo>
                  <a:lnTo>
                    <a:pt x="7669" y="4406"/>
                  </a:lnTo>
                  <a:cubicBezTo>
                    <a:pt x="7645" y="6121"/>
                    <a:pt x="6240" y="7478"/>
                    <a:pt x="4549" y="7478"/>
                  </a:cubicBezTo>
                  <a:cubicBezTo>
                    <a:pt x="2834" y="7478"/>
                    <a:pt x="1382" y="6073"/>
                    <a:pt x="1382" y="4335"/>
                  </a:cubicBezTo>
                  <a:cubicBezTo>
                    <a:pt x="1382" y="2596"/>
                    <a:pt x="2763" y="1239"/>
                    <a:pt x="4478" y="1191"/>
                  </a:cubicBezTo>
                  <a:lnTo>
                    <a:pt x="3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64"/>
          <p:cNvGrpSpPr/>
          <p:nvPr/>
        </p:nvGrpSpPr>
        <p:grpSpPr>
          <a:xfrm>
            <a:off x="3346909" y="3290939"/>
            <a:ext cx="425714" cy="349256"/>
            <a:chOff x="6231717" y="3447171"/>
            <a:chExt cx="445541" cy="365521"/>
          </a:xfrm>
        </p:grpSpPr>
        <p:sp>
          <p:nvSpPr>
            <p:cNvPr id="793" name="Google Shape;793;p64"/>
            <p:cNvSpPr/>
            <p:nvPr/>
          </p:nvSpPr>
          <p:spPr>
            <a:xfrm>
              <a:off x="6520728" y="3551200"/>
              <a:ext cx="156529" cy="209029"/>
            </a:xfrm>
            <a:custGeom>
              <a:avLst/>
              <a:gdLst/>
              <a:ahLst/>
              <a:cxnLst/>
              <a:rect l="l" t="t" r="r" b="b"/>
              <a:pathLst>
                <a:path w="4192" h="5598" extrusionOk="0">
                  <a:moveTo>
                    <a:pt x="3501" y="691"/>
                  </a:moveTo>
                  <a:lnTo>
                    <a:pt x="3501" y="2096"/>
                  </a:lnTo>
                  <a:lnTo>
                    <a:pt x="2453" y="2096"/>
                  </a:lnTo>
                  <a:lnTo>
                    <a:pt x="2453" y="691"/>
                  </a:lnTo>
                  <a:close/>
                  <a:moveTo>
                    <a:pt x="2858" y="2811"/>
                  </a:moveTo>
                  <a:lnTo>
                    <a:pt x="2096" y="3406"/>
                  </a:lnTo>
                  <a:lnTo>
                    <a:pt x="1334" y="2811"/>
                  </a:lnTo>
                  <a:close/>
                  <a:moveTo>
                    <a:pt x="2096" y="4287"/>
                  </a:moveTo>
                  <a:lnTo>
                    <a:pt x="2834" y="4906"/>
                  </a:lnTo>
                  <a:lnTo>
                    <a:pt x="1334" y="4906"/>
                  </a:lnTo>
                  <a:lnTo>
                    <a:pt x="2096" y="4287"/>
                  </a:lnTo>
                  <a:close/>
                  <a:moveTo>
                    <a:pt x="834" y="1"/>
                  </a:moveTo>
                  <a:cubicBezTo>
                    <a:pt x="929" y="215"/>
                    <a:pt x="977" y="453"/>
                    <a:pt x="1001" y="715"/>
                  </a:cubicBezTo>
                  <a:lnTo>
                    <a:pt x="1739" y="715"/>
                  </a:lnTo>
                  <a:lnTo>
                    <a:pt x="1739" y="2096"/>
                  </a:lnTo>
                  <a:lnTo>
                    <a:pt x="834" y="2096"/>
                  </a:lnTo>
                  <a:cubicBezTo>
                    <a:pt x="762" y="2263"/>
                    <a:pt x="572" y="2620"/>
                    <a:pt x="334" y="2906"/>
                  </a:cubicBezTo>
                  <a:lnTo>
                    <a:pt x="1524" y="3859"/>
                  </a:lnTo>
                  <a:lnTo>
                    <a:pt x="215" y="4906"/>
                  </a:lnTo>
                  <a:lnTo>
                    <a:pt x="0" y="4906"/>
                  </a:lnTo>
                  <a:lnTo>
                    <a:pt x="0" y="5597"/>
                  </a:lnTo>
                  <a:lnTo>
                    <a:pt x="4192" y="5597"/>
                  </a:lnTo>
                  <a:lnTo>
                    <a:pt x="4192" y="4906"/>
                  </a:lnTo>
                  <a:lnTo>
                    <a:pt x="3977" y="4906"/>
                  </a:lnTo>
                  <a:lnTo>
                    <a:pt x="2668" y="3859"/>
                  </a:lnTo>
                  <a:lnTo>
                    <a:pt x="3977" y="2811"/>
                  </a:lnTo>
                  <a:lnTo>
                    <a:pt x="4192" y="2811"/>
                  </a:lnTo>
                  <a:lnTo>
                    <a:pt x="4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4"/>
            <p:cNvSpPr/>
            <p:nvPr/>
          </p:nvSpPr>
          <p:spPr>
            <a:xfrm>
              <a:off x="6520728" y="3760192"/>
              <a:ext cx="52500" cy="52500"/>
            </a:xfrm>
            <a:custGeom>
              <a:avLst/>
              <a:gdLst/>
              <a:ahLst/>
              <a:cxnLst/>
              <a:rect l="l" t="t" r="r" b="b"/>
              <a:pathLst>
                <a:path w="1406" h="1406" extrusionOk="0">
                  <a:moveTo>
                    <a:pt x="691" y="0"/>
                  </a:moveTo>
                  <a:cubicBezTo>
                    <a:pt x="310" y="0"/>
                    <a:pt x="0" y="310"/>
                    <a:pt x="0" y="691"/>
                  </a:cubicBezTo>
                  <a:cubicBezTo>
                    <a:pt x="0" y="1096"/>
                    <a:pt x="310" y="1405"/>
                    <a:pt x="691" y="1405"/>
                  </a:cubicBezTo>
                  <a:cubicBezTo>
                    <a:pt x="1096" y="1405"/>
                    <a:pt x="1405" y="1096"/>
                    <a:pt x="1405" y="691"/>
                  </a:cubicBezTo>
                  <a:cubicBezTo>
                    <a:pt x="1405" y="310"/>
                    <a:pt x="1096"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4"/>
            <p:cNvSpPr/>
            <p:nvPr/>
          </p:nvSpPr>
          <p:spPr>
            <a:xfrm>
              <a:off x="6624757" y="3760192"/>
              <a:ext cx="52500" cy="52500"/>
            </a:xfrm>
            <a:custGeom>
              <a:avLst/>
              <a:gdLst/>
              <a:ahLst/>
              <a:cxnLst/>
              <a:rect l="l" t="t" r="r" b="b"/>
              <a:pathLst>
                <a:path w="1406" h="1406" extrusionOk="0">
                  <a:moveTo>
                    <a:pt x="715" y="0"/>
                  </a:moveTo>
                  <a:cubicBezTo>
                    <a:pt x="310" y="0"/>
                    <a:pt x="1" y="310"/>
                    <a:pt x="1" y="691"/>
                  </a:cubicBezTo>
                  <a:cubicBezTo>
                    <a:pt x="1" y="1096"/>
                    <a:pt x="310" y="1405"/>
                    <a:pt x="715" y="1405"/>
                  </a:cubicBezTo>
                  <a:cubicBezTo>
                    <a:pt x="1096" y="1405"/>
                    <a:pt x="1406" y="1096"/>
                    <a:pt x="1406" y="691"/>
                  </a:cubicBezTo>
                  <a:cubicBezTo>
                    <a:pt x="1406" y="310"/>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4"/>
            <p:cNvSpPr/>
            <p:nvPr/>
          </p:nvSpPr>
          <p:spPr>
            <a:xfrm>
              <a:off x="6429133" y="3693466"/>
              <a:ext cx="52500" cy="119227"/>
            </a:xfrm>
            <a:custGeom>
              <a:avLst/>
              <a:gdLst/>
              <a:ahLst/>
              <a:cxnLst/>
              <a:rect l="l" t="t" r="r" b="b"/>
              <a:pathLst>
                <a:path w="1406" h="3193" extrusionOk="0">
                  <a:moveTo>
                    <a:pt x="358" y="1"/>
                  </a:moveTo>
                  <a:lnTo>
                    <a:pt x="358" y="1192"/>
                  </a:lnTo>
                  <a:cubicBezTo>
                    <a:pt x="143" y="1311"/>
                    <a:pt x="0" y="1525"/>
                    <a:pt x="0" y="1787"/>
                  </a:cubicBezTo>
                  <a:lnTo>
                    <a:pt x="0" y="2478"/>
                  </a:lnTo>
                  <a:cubicBezTo>
                    <a:pt x="0" y="2883"/>
                    <a:pt x="310" y="3192"/>
                    <a:pt x="715" y="3192"/>
                  </a:cubicBezTo>
                  <a:cubicBezTo>
                    <a:pt x="1096" y="3192"/>
                    <a:pt x="1405" y="2883"/>
                    <a:pt x="1405" y="2478"/>
                  </a:cubicBezTo>
                  <a:lnTo>
                    <a:pt x="1405" y="1787"/>
                  </a:lnTo>
                  <a:cubicBezTo>
                    <a:pt x="1405" y="1525"/>
                    <a:pt x="1263" y="1311"/>
                    <a:pt x="1048" y="1192"/>
                  </a:cubicBezTo>
                  <a:lnTo>
                    <a:pt x="1048" y="1"/>
                  </a:lnTo>
                  <a:cubicBezTo>
                    <a:pt x="929" y="25"/>
                    <a:pt x="834" y="49"/>
                    <a:pt x="715" y="49"/>
                  </a:cubicBezTo>
                  <a:lnTo>
                    <a:pt x="691" y="49"/>
                  </a:lnTo>
                  <a:cubicBezTo>
                    <a:pt x="572" y="49"/>
                    <a:pt x="477" y="25"/>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4"/>
            <p:cNvSpPr/>
            <p:nvPr/>
          </p:nvSpPr>
          <p:spPr>
            <a:xfrm>
              <a:off x="6376671" y="3512068"/>
              <a:ext cx="156529" cy="156567"/>
            </a:xfrm>
            <a:custGeom>
              <a:avLst/>
              <a:gdLst/>
              <a:ahLst/>
              <a:cxnLst/>
              <a:rect l="l" t="t" r="r" b="b"/>
              <a:pathLst>
                <a:path w="4192" h="4193" extrusionOk="0">
                  <a:moveTo>
                    <a:pt x="3144" y="1049"/>
                  </a:moveTo>
                  <a:lnTo>
                    <a:pt x="3144" y="1763"/>
                  </a:lnTo>
                  <a:lnTo>
                    <a:pt x="1048" y="1763"/>
                  </a:lnTo>
                  <a:lnTo>
                    <a:pt x="1048" y="1049"/>
                  </a:lnTo>
                  <a:close/>
                  <a:moveTo>
                    <a:pt x="2096" y="1"/>
                  </a:moveTo>
                  <a:cubicBezTo>
                    <a:pt x="953" y="1"/>
                    <a:pt x="0" y="953"/>
                    <a:pt x="0" y="2097"/>
                  </a:cubicBezTo>
                  <a:cubicBezTo>
                    <a:pt x="0" y="3263"/>
                    <a:pt x="953" y="4192"/>
                    <a:pt x="2096" y="4192"/>
                  </a:cubicBezTo>
                  <a:cubicBezTo>
                    <a:pt x="3263" y="4192"/>
                    <a:pt x="4192" y="3263"/>
                    <a:pt x="4192" y="2097"/>
                  </a:cubicBezTo>
                  <a:cubicBezTo>
                    <a:pt x="4192" y="953"/>
                    <a:pt x="3263"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4"/>
            <p:cNvSpPr/>
            <p:nvPr/>
          </p:nvSpPr>
          <p:spPr>
            <a:xfrm>
              <a:off x="6272641" y="3642795"/>
              <a:ext cx="52500" cy="52500"/>
            </a:xfrm>
            <a:custGeom>
              <a:avLst/>
              <a:gdLst/>
              <a:ahLst/>
              <a:cxnLst/>
              <a:rect l="l" t="t" r="r" b="b"/>
              <a:pathLst>
                <a:path w="1406" h="1406" extrusionOk="0">
                  <a:moveTo>
                    <a:pt x="691" y="1"/>
                  </a:moveTo>
                  <a:cubicBezTo>
                    <a:pt x="310" y="1"/>
                    <a:pt x="0" y="310"/>
                    <a:pt x="0" y="691"/>
                  </a:cubicBezTo>
                  <a:cubicBezTo>
                    <a:pt x="0" y="1072"/>
                    <a:pt x="310" y="1406"/>
                    <a:pt x="691" y="1406"/>
                  </a:cubicBezTo>
                  <a:cubicBezTo>
                    <a:pt x="1072" y="1406"/>
                    <a:pt x="1405" y="1072"/>
                    <a:pt x="1405" y="691"/>
                  </a:cubicBezTo>
                  <a:cubicBezTo>
                    <a:pt x="1405" y="310"/>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4"/>
            <p:cNvSpPr/>
            <p:nvPr/>
          </p:nvSpPr>
          <p:spPr>
            <a:xfrm>
              <a:off x="6423794" y="3447171"/>
              <a:ext cx="63179" cy="44509"/>
            </a:xfrm>
            <a:custGeom>
              <a:avLst/>
              <a:gdLst/>
              <a:ahLst/>
              <a:cxnLst/>
              <a:rect l="l" t="t" r="r" b="b"/>
              <a:pathLst>
                <a:path w="1692" h="1192" extrusionOk="0">
                  <a:moveTo>
                    <a:pt x="191" y="0"/>
                  </a:moveTo>
                  <a:lnTo>
                    <a:pt x="1" y="1191"/>
                  </a:lnTo>
                  <a:cubicBezTo>
                    <a:pt x="262" y="1096"/>
                    <a:pt x="548" y="1048"/>
                    <a:pt x="834" y="1048"/>
                  </a:cubicBezTo>
                  <a:cubicBezTo>
                    <a:pt x="1144" y="1048"/>
                    <a:pt x="1429" y="1096"/>
                    <a:pt x="1691" y="1191"/>
                  </a:cubicBezTo>
                  <a:lnTo>
                    <a:pt x="1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4"/>
            <p:cNvSpPr/>
            <p:nvPr/>
          </p:nvSpPr>
          <p:spPr>
            <a:xfrm>
              <a:off x="6231717" y="3586785"/>
              <a:ext cx="143199" cy="69378"/>
            </a:xfrm>
            <a:custGeom>
              <a:avLst/>
              <a:gdLst/>
              <a:ahLst/>
              <a:cxnLst/>
              <a:rect l="l" t="t" r="r" b="b"/>
              <a:pathLst>
                <a:path w="3835" h="1858" extrusionOk="0">
                  <a:moveTo>
                    <a:pt x="3192" y="0"/>
                  </a:moveTo>
                  <a:lnTo>
                    <a:pt x="1" y="453"/>
                  </a:lnTo>
                  <a:lnTo>
                    <a:pt x="1" y="1858"/>
                  </a:lnTo>
                  <a:lnTo>
                    <a:pt x="453" y="1858"/>
                  </a:lnTo>
                  <a:cubicBezTo>
                    <a:pt x="596" y="1239"/>
                    <a:pt x="1144" y="810"/>
                    <a:pt x="1787" y="810"/>
                  </a:cubicBezTo>
                  <a:cubicBezTo>
                    <a:pt x="2453" y="810"/>
                    <a:pt x="2977" y="1239"/>
                    <a:pt x="3144" y="1834"/>
                  </a:cubicBezTo>
                  <a:lnTo>
                    <a:pt x="3835" y="1834"/>
                  </a:lnTo>
                  <a:cubicBezTo>
                    <a:pt x="3406" y="1334"/>
                    <a:pt x="3168" y="715"/>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64"/>
          <p:cNvGrpSpPr/>
          <p:nvPr/>
        </p:nvGrpSpPr>
        <p:grpSpPr>
          <a:xfrm>
            <a:off x="1320342" y="3252723"/>
            <a:ext cx="428247" cy="425714"/>
            <a:chOff x="5485663" y="3424954"/>
            <a:chExt cx="448192" cy="445541"/>
          </a:xfrm>
        </p:grpSpPr>
        <p:sp>
          <p:nvSpPr>
            <p:cNvPr id="802" name="Google Shape;802;p64"/>
            <p:cNvSpPr/>
            <p:nvPr/>
          </p:nvSpPr>
          <p:spPr>
            <a:xfrm>
              <a:off x="5670608" y="3424954"/>
              <a:ext cx="78302" cy="261455"/>
            </a:xfrm>
            <a:custGeom>
              <a:avLst/>
              <a:gdLst/>
              <a:ahLst/>
              <a:cxnLst/>
              <a:rect l="l" t="t" r="r" b="b"/>
              <a:pathLst>
                <a:path w="2097" h="7002" extrusionOk="0">
                  <a:moveTo>
                    <a:pt x="1025" y="0"/>
                  </a:moveTo>
                  <a:cubicBezTo>
                    <a:pt x="596" y="24"/>
                    <a:pt x="1" y="1834"/>
                    <a:pt x="1" y="3501"/>
                  </a:cubicBezTo>
                  <a:cubicBezTo>
                    <a:pt x="1" y="4263"/>
                    <a:pt x="120" y="4977"/>
                    <a:pt x="334" y="5525"/>
                  </a:cubicBezTo>
                  <a:cubicBezTo>
                    <a:pt x="525" y="5977"/>
                    <a:pt x="644" y="6478"/>
                    <a:pt x="667" y="7001"/>
                  </a:cubicBezTo>
                  <a:lnTo>
                    <a:pt x="1406" y="7001"/>
                  </a:lnTo>
                  <a:cubicBezTo>
                    <a:pt x="1453" y="6478"/>
                    <a:pt x="1549" y="5977"/>
                    <a:pt x="1739" y="5525"/>
                  </a:cubicBezTo>
                  <a:cubicBezTo>
                    <a:pt x="1977" y="4977"/>
                    <a:pt x="2096" y="4263"/>
                    <a:pt x="2096" y="3525"/>
                  </a:cubicBezTo>
                  <a:cubicBezTo>
                    <a:pt x="2096" y="1810"/>
                    <a:pt x="1477" y="24"/>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4"/>
            <p:cNvSpPr/>
            <p:nvPr/>
          </p:nvSpPr>
          <p:spPr>
            <a:xfrm>
              <a:off x="5747081" y="3430256"/>
              <a:ext cx="106755" cy="256152"/>
            </a:xfrm>
            <a:custGeom>
              <a:avLst/>
              <a:gdLst/>
              <a:ahLst/>
              <a:cxnLst/>
              <a:rect l="l" t="t" r="r" b="b"/>
              <a:pathLst>
                <a:path w="2859" h="6860" extrusionOk="0">
                  <a:moveTo>
                    <a:pt x="1" y="1"/>
                  </a:moveTo>
                  <a:cubicBezTo>
                    <a:pt x="453" y="811"/>
                    <a:pt x="739" y="2144"/>
                    <a:pt x="739" y="3359"/>
                  </a:cubicBezTo>
                  <a:cubicBezTo>
                    <a:pt x="739" y="4216"/>
                    <a:pt x="596" y="5026"/>
                    <a:pt x="358" y="5645"/>
                  </a:cubicBezTo>
                  <a:cubicBezTo>
                    <a:pt x="191" y="6026"/>
                    <a:pt x="120" y="6431"/>
                    <a:pt x="72" y="6859"/>
                  </a:cubicBezTo>
                  <a:lnTo>
                    <a:pt x="1453" y="6859"/>
                  </a:lnTo>
                  <a:cubicBezTo>
                    <a:pt x="1596" y="6645"/>
                    <a:pt x="1763" y="6407"/>
                    <a:pt x="1930" y="6193"/>
                  </a:cubicBezTo>
                  <a:cubicBezTo>
                    <a:pt x="2525" y="5502"/>
                    <a:pt x="2858" y="4621"/>
                    <a:pt x="2858" y="3716"/>
                  </a:cubicBezTo>
                  <a:cubicBezTo>
                    <a:pt x="2858" y="2549"/>
                    <a:pt x="2335" y="1454"/>
                    <a:pt x="1430" y="715"/>
                  </a:cubicBezTo>
                  <a:cubicBezTo>
                    <a:pt x="1001" y="358"/>
                    <a:pt x="525" y="12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4"/>
            <p:cNvSpPr/>
            <p:nvPr/>
          </p:nvSpPr>
          <p:spPr>
            <a:xfrm>
              <a:off x="5575466" y="3429397"/>
              <a:ext cx="96076" cy="257011"/>
            </a:xfrm>
            <a:custGeom>
              <a:avLst/>
              <a:gdLst/>
              <a:ahLst/>
              <a:cxnLst/>
              <a:rect l="l" t="t" r="r" b="b"/>
              <a:pathLst>
                <a:path w="2573" h="6883" extrusionOk="0">
                  <a:moveTo>
                    <a:pt x="2572" y="0"/>
                  </a:moveTo>
                  <a:cubicBezTo>
                    <a:pt x="1382" y="334"/>
                    <a:pt x="429" y="1238"/>
                    <a:pt x="0" y="2382"/>
                  </a:cubicBezTo>
                  <a:cubicBezTo>
                    <a:pt x="120" y="2501"/>
                    <a:pt x="239" y="2643"/>
                    <a:pt x="334" y="2810"/>
                  </a:cubicBezTo>
                  <a:cubicBezTo>
                    <a:pt x="810" y="3048"/>
                    <a:pt x="1144" y="3525"/>
                    <a:pt x="1144" y="4096"/>
                  </a:cubicBezTo>
                  <a:cubicBezTo>
                    <a:pt x="1144" y="4715"/>
                    <a:pt x="715" y="5239"/>
                    <a:pt x="143" y="5430"/>
                  </a:cubicBezTo>
                  <a:cubicBezTo>
                    <a:pt x="310" y="5787"/>
                    <a:pt x="524" y="6097"/>
                    <a:pt x="810" y="6382"/>
                  </a:cubicBezTo>
                  <a:cubicBezTo>
                    <a:pt x="953" y="6549"/>
                    <a:pt x="1072" y="6716"/>
                    <a:pt x="1191" y="6882"/>
                  </a:cubicBezTo>
                  <a:lnTo>
                    <a:pt x="2501" y="6882"/>
                  </a:lnTo>
                  <a:cubicBezTo>
                    <a:pt x="2477" y="6454"/>
                    <a:pt x="2406" y="6049"/>
                    <a:pt x="2239" y="5668"/>
                  </a:cubicBezTo>
                  <a:cubicBezTo>
                    <a:pt x="1977" y="5049"/>
                    <a:pt x="1834" y="4239"/>
                    <a:pt x="1834" y="3382"/>
                  </a:cubicBezTo>
                  <a:cubicBezTo>
                    <a:pt x="1834" y="2167"/>
                    <a:pt x="2120" y="834"/>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4"/>
            <p:cNvSpPr/>
            <p:nvPr/>
          </p:nvSpPr>
          <p:spPr>
            <a:xfrm>
              <a:off x="5485663" y="3529879"/>
              <a:ext cx="107614" cy="78265"/>
            </a:xfrm>
            <a:custGeom>
              <a:avLst/>
              <a:gdLst/>
              <a:ahLst/>
              <a:cxnLst/>
              <a:rect l="l" t="t" r="r" b="b"/>
              <a:pathLst>
                <a:path w="2882" h="2096" extrusionOk="0">
                  <a:moveTo>
                    <a:pt x="738" y="0"/>
                  </a:moveTo>
                  <a:cubicBezTo>
                    <a:pt x="381" y="0"/>
                    <a:pt x="72" y="286"/>
                    <a:pt x="48" y="643"/>
                  </a:cubicBezTo>
                  <a:cubicBezTo>
                    <a:pt x="0" y="1072"/>
                    <a:pt x="334" y="1405"/>
                    <a:pt x="738" y="1405"/>
                  </a:cubicBezTo>
                  <a:cubicBezTo>
                    <a:pt x="738" y="1786"/>
                    <a:pt x="1048" y="2096"/>
                    <a:pt x="1429" y="2096"/>
                  </a:cubicBezTo>
                  <a:lnTo>
                    <a:pt x="2144" y="2096"/>
                  </a:lnTo>
                  <a:cubicBezTo>
                    <a:pt x="2501" y="2096"/>
                    <a:pt x="2834" y="1810"/>
                    <a:pt x="2858" y="1453"/>
                  </a:cubicBezTo>
                  <a:cubicBezTo>
                    <a:pt x="2882" y="1048"/>
                    <a:pt x="2548" y="715"/>
                    <a:pt x="2167" y="715"/>
                  </a:cubicBezTo>
                  <a:cubicBezTo>
                    <a:pt x="2167" y="310"/>
                    <a:pt x="181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4"/>
            <p:cNvSpPr/>
            <p:nvPr/>
          </p:nvSpPr>
          <p:spPr>
            <a:xfrm>
              <a:off x="5826242" y="3713032"/>
              <a:ext cx="107614" cy="78302"/>
            </a:xfrm>
            <a:custGeom>
              <a:avLst/>
              <a:gdLst/>
              <a:ahLst/>
              <a:cxnLst/>
              <a:rect l="l" t="t" r="r" b="b"/>
              <a:pathLst>
                <a:path w="2882" h="2097" extrusionOk="0">
                  <a:moveTo>
                    <a:pt x="738" y="1"/>
                  </a:moveTo>
                  <a:cubicBezTo>
                    <a:pt x="357" y="1"/>
                    <a:pt x="48" y="263"/>
                    <a:pt x="24" y="644"/>
                  </a:cubicBezTo>
                  <a:cubicBezTo>
                    <a:pt x="0" y="1049"/>
                    <a:pt x="334" y="1382"/>
                    <a:pt x="715" y="1382"/>
                  </a:cubicBezTo>
                  <a:cubicBezTo>
                    <a:pt x="715" y="1787"/>
                    <a:pt x="1072" y="2097"/>
                    <a:pt x="1453" y="2097"/>
                  </a:cubicBezTo>
                  <a:lnTo>
                    <a:pt x="2120" y="2097"/>
                  </a:lnTo>
                  <a:cubicBezTo>
                    <a:pt x="2501" y="2097"/>
                    <a:pt x="2810" y="1811"/>
                    <a:pt x="2834" y="1430"/>
                  </a:cubicBezTo>
                  <a:cubicBezTo>
                    <a:pt x="2882" y="1025"/>
                    <a:pt x="2548" y="692"/>
                    <a:pt x="2143" y="692"/>
                  </a:cubicBezTo>
                  <a:cubicBezTo>
                    <a:pt x="2143" y="310"/>
                    <a:pt x="1834" y="1"/>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4"/>
            <p:cNvSpPr/>
            <p:nvPr/>
          </p:nvSpPr>
          <p:spPr>
            <a:xfrm>
              <a:off x="5618146" y="3713032"/>
              <a:ext cx="183227" cy="157463"/>
            </a:xfrm>
            <a:custGeom>
              <a:avLst/>
              <a:gdLst/>
              <a:ahLst/>
              <a:cxnLst/>
              <a:rect l="l" t="t" r="r" b="b"/>
              <a:pathLst>
                <a:path w="4907" h="4217" extrusionOk="0">
                  <a:moveTo>
                    <a:pt x="405" y="1"/>
                  </a:moveTo>
                  <a:cubicBezTo>
                    <a:pt x="572" y="430"/>
                    <a:pt x="667" y="906"/>
                    <a:pt x="691" y="1382"/>
                  </a:cubicBezTo>
                  <a:lnTo>
                    <a:pt x="1" y="1382"/>
                  </a:lnTo>
                  <a:lnTo>
                    <a:pt x="1" y="2097"/>
                  </a:lnTo>
                  <a:lnTo>
                    <a:pt x="715" y="2097"/>
                  </a:lnTo>
                  <a:lnTo>
                    <a:pt x="715" y="4216"/>
                  </a:lnTo>
                  <a:lnTo>
                    <a:pt x="4192" y="4216"/>
                  </a:lnTo>
                  <a:lnTo>
                    <a:pt x="4192" y="2097"/>
                  </a:lnTo>
                  <a:lnTo>
                    <a:pt x="4906" y="2097"/>
                  </a:lnTo>
                  <a:lnTo>
                    <a:pt x="4906" y="1382"/>
                  </a:lnTo>
                  <a:lnTo>
                    <a:pt x="4216" y="1382"/>
                  </a:lnTo>
                  <a:cubicBezTo>
                    <a:pt x="4240" y="930"/>
                    <a:pt x="4359" y="453"/>
                    <a:pt x="4549" y="1"/>
                  </a:cubicBezTo>
                  <a:lnTo>
                    <a:pt x="3811" y="1"/>
                  </a:lnTo>
                  <a:cubicBezTo>
                    <a:pt x="3644" y="453"/>
                    <a:pt x="3525" y="930"/>
                    <a:pt x="3501" y="1382"/>
                  </a:cubicBezTo>
                  <a:lnTo>
                    <a:pt x="1406" y="1382"/>
                  </a:lnTo>
                  <a:cubicBezTo>
                    <a:pt x="1382" y="906"/>
                    <a:pt x="1287" y="430"/>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WORKING IN AVIATION</a:t>
            </a:r>
            <a:endParaRPr/>
          </a:p>
        </p:txBody>
      </p:sp>
      <p:grpSp>
        <p:nvGrpSpPr>
          <p:cNvPr id="813" name="Google Shape;813;p65"/>
          <p:cNvGrpSpPr/>
          <p:nvPr/>
        </p:nvGrpSpPr>
        <p:grpSpPr>
          <a:xfrm>
            <a:off x="2525243" y="1613924"/>
            <a:ext cx="450747" cy="450795"/>
            <a:chOff x="1492675" y="4992125"/>
            <a:chExt cx="481825" cy="481825"/>
          </a:xfrm>
        </p:grpSpPr>
        <p:sp>
          <p:nvSpPr>
            <p:cNvPr id="814" name="Google Shape;814;p6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5" name="Google Shape;815;p6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6" name="Google Shape;816;p65"/>
          <p:cNvGrpSpPr/>
          <p:nvPr/>
        </p:nvGrpSpPr>
        <p:grpSpPr>
          <a:xfrm>
            <a:off x="6168010" y="1613921"/>
            <a:ext cx="450747" cy="450795"/>
            <a:chOff x="2085525" y="4992125"/>
            <a:chExt cx="481825" cy="481825"/>
          </a:xfrm>
        </p:grpSpPr>
        <p:sp>
          <p:nvSpPr>
            <p:cNvPr id="817" name="Google Shape;817;p6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8" name="Google Shape;818;p6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aphicFrame>
        <p:nvGraphicFramePr>
          <p:cNvPr id="819" name="Google Shape;819;p65"/>
          <p:cNvGraphicFramePr/>
          <p:nvPr/>
        </p:nvGraphicFramePr>
        <p:xfrm>
          <a:off x="1332363" y="2343500"/>
          <a:ext cx="3000000" cy="3000000"/>
        </p:xfrm>
        <a:graphic>
          <a:graphicData uri="http://schemas.openxmlformats.org/drawingml/2006/table">
            <a:tbl>
              <a:tblPr>
                <a:noFill/>
                <a:tableStyleId>{0854B9B2-633C-4222-A4F4-431BBF6360A4}</a:tableStyleId>
              </a:tblPr>
              <a:tblGrid>
                <a:gridCol w="2836500">
                  <a:extLst>
                    <a:ext uri="{9D8B030D-6E8A-4147-A177-3AD203B41FA5}">
                      <a16:colId xmlns:a16="http://schemas.microsoft.com/office/drawing/2014/main" val="20000"/>
                    </a:ext>
                  </a:extLst>
                </a:gridCol>
              </a:tblGrid>
              <a:tr h="571800">
                <a:tc>
                  <a:txBody>
                    <a:bodyPr/>
                    <a:lstStyle/>
                    <a:p>
                      <a:pPr marL="0" lvl="0" indent="0" algn="ctr" rtl="0">
                        <a:spcBef>
                          <a:spcPts val="0"/>
                        </a:spcBef>
                        <a:spcAft>
                          <a:spcPts val="0"/>
                        </a:spcAft>
                        <a:buNone/>
                      </a:pPr>
                      <a:r>
                        <a:rPr lang="en" sz="2200">
                          <a:solidFill>
                            <a:schemeClr val="lt1"/>
                          </a:solidFill>
                          <a:latin typeface="Alata"/>
                          <a:ea typeface="Alata"/>
                          <a:cs typeface="Alata"/>
                          <a:sym typeface="Alata"/>
                        </a:rPr>
                        <a:t>PROS</a:t>
                      </a:r>
                      <a:endParaRPr sz="2200">
                        <a:solidFill>
                          <a:schemeClr val="lt1"/>
                        </a:solidFill>
                        <a:latin typeface="Alata"/>
                        <a:ea typeface="Alata"/>
                        <a:cs typeface="Alata"/>
                        <a:sym typeface="Alat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688700">
                <a:tc>
                  <a:txBody>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Mercury is the closest planet to the Sun and the smallest one in the Solar System. This planet’s name has nothing to do with the liquid metal, since Mercury was named after the Roman messenger god</a:t>
                      </a:r>
                      <a:endParaRPr>
                        <a:latin typeface="Lexend Deca Light"/>
                        <a:ea typeface="Lexend Deca Light"/>
                        <a:cs typeface="Lexend Deca Light"/>
                        <a:sym typeface="Lexend Deca Light"/>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820" name="Google Shape;820;p65"/>
          <p:cNvGraphicFramePr/>
          <p:nvPr/>
        </p:nvGraphicFramePr>
        <p:xfrm>
          <a:off x="4975138" y="2343500"/>
          <a:ext cx="3000000" cy="3000000"/>
        </p:xfrm>
        <a:graphic>
          <a:graphicData uri="http://schemas.openxmlformats.org/drawingml/2006/table">
            <a:tbl>
              <a:tblPr>
                <a:noFill/>
                <a:tableStyleId>{0854B9B2-633C-4222-A4F4-431BBF6360A4}</a:tableStyleId>
              </a:tblPr>
              <a:tblGrid>
                <a:gridCol w="2836500">
                  <a:extLst>
                    <a:ext uri="{9D8B030D-6E8A-4147-A177-3AD203B41FA5}">
                      <a16:colId xmlns:a16="http://schemas.microsoft.com/office/drawing/2014/main" val="20000"/>
                    </a:ext>
                  </a:extLst>
                </a:gridCol>
              </a:tblGrid>
              <a:tr h="571800">
                <a:tc>
                  <a:txBody>
                    <a:bodyPr/>
                    <a:lstStyle/>
                    <a:p>
                      <a:pPr marL="0" lvl="0" indent="0" algn="ctr" rtl="0">
                        <a:spcBef>
                          <a:spcPts val="0"/>
                        </a:spcBef>
                        <a:spcAft>
                          <a:spcPts val="0"/>
                        </a:spcAft>
                        <a:buNone/>
                      </a:pPr>
                      <a:r>
                        <a:rPr lang="en" sz="2200">
                          <a:solidFill>
                            <a:schemeClr val="lt1"/>
                          </a:solidFill>
                          <a:latin typeface="Alata"/>
                          <a:ea typeface="Alata"/>
                          <a:cs typeface="Alata"/>
                          <a:sym typeface="Alata"/>
                        </a:rPr>
                        <a:t>CONS</a:t>
                      </a:r>
                      <a:endParaRPr sz="2200">
                        <a:solidFill>
                          <a:schemeClr val="lt1"/>
                        </a:solidFill>
                        <a:latin typeface="Alata"/>
                        <a:ea typeface="Alata"/>
                        <a:cs typeface="Alata"/>
                        <a:sym typeface="Alat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688700">
                <a:tc>
                  <a:txBody>
                    <a:bodyPr/>
                    <a:lstStyle/>
                    <a:p>
                      <a:pPr marL="0" lvl="0" indent="0" algn="ctr" rtl="0">
                        <a:spcBef>
                          <a:spcPts val="0"/>
                        </a:spcBef>
                        <a:spcAft>
                          <a:spcPts val="0"/>
                        </a:spcAft>
                        <a:buNone/>
                      </a:pPr>
                      <a:r>
                        <a:rPr lang="en">
                          <a:solidFill>
                            <a:schemeClr val="dk1"/>
                          </a:solidFill>
                          <a:latin typeface="Lexend Deca Light"/>
                          <a:ea typeface="Lexend Deca Light"/>
                          <a:cs typeface="Lexend Deca Light"/>
                          <a:sym typeface="Lexend Deca Light"/>
                        </a:rPr>
                        <a:t>Jupiter is a gas giant and the biggest planet in the Solar System. It’s the fourth-brightest object in the night sky. It was named after the Roman god of the skies and lightning</a:t>
                      </a:r>
                      <a:endParaRPr>
                        <a:solidFill>
                          <a:schemeClr val="dk1"/>
                        </a:solidFill>
                        <a:latin typeface="Lexend Deca Light"/>
                        <a:ea typeface="Lexend Deca Light"/>
                        <a:cs typeface="Lexend Deca Light"/>
                        <a:sym typeface="Lexend Deca Light"/>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TRIP SCHEDULE</a:t>
            </a:r>
            <a:endParaRPr/>
          </a:p>
        </p:txBody>
      </p:sp>
      <p:graphicFrame>
        <p:nvGraphicFramePr>
          <p:cNvPr id="826" name="Google Shape;826;p66"/>
          <p:cNvGraphicFramePr/>
          <p:nvPr/>
        </p:nvGraphicFramePr>
        <p:xfrm>
          <a:off x="952500" y="1312400"/>
          <a:ext cx="3000000" cy="3000000"/>
        </p:xfrm>
        <a:graphic>
          <a:graphicData uri="http://schemas.openxmlformats.org/drawingml/2006/table">
            <a:tbl>
              <a:tblPr>
                <a:noFill/>
                <a:tableStyleId>{0854B9B2-633C-4222-A4F4-431BBF6360A4}</a:tableStyleId>
              </a:tblPr>
              <a:tblGrid>
                <a:gridCol w="1825625">
                  <a:extLst>
                    <a:ext uri="{9D8B030D-6E8A-4147-A177-3AD203B41FA5}">
                      <a16:colId xmlns:a16="http://schemas.microsoft.com/office/drawing/2014/main" val="20000"/>
                    </a:ext>
                  </a:extLst>
                </a:gridCol>
                <a:gridCol w="1825625">
                  <a:extLst>
                    <a:ext uri="{9D8B030D-6E8A-4147-A177-3AD203B41FA5}">
                      <a16:colId xmlns:a16="http://schemas.microsoft.com/office/drawing/2014/main" val="20001"/>
                    </a:ext>
                  </a:extLst>
                </a:gridCol>
                <a:gridCol w="1825625">
                  <a:extLst>
                    <a:ext uri="{9D8B030D-6E8A-4147-A177-3AD203B41FA5}">
                      <a16:colId xmlns:a16="http://schemas.microsoft.com/office/drawing/2014/main" val="20002"/>
                    </a:ext>
                  </a:extLst>
                </a:gridCol>
                <a:gridCol w="1825625">
                  <a:extLst>
                    <a:ext uri="{9D8B030D-6E8A-4147-A177-3AD203B41FA5}">
                      <a16:colId xmlns:a16="http://schemas.microsoft.com/office/drawing/2014/main" val="20003"/>
                    </a:ext>
                  </a:extLst>
                </a:gridCol>
              </a:tblGrid>
              <a:tr h="44070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CITY 1</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06:00 - 14:00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14:00 - 21:00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21:00 - 06:00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1</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2</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2"/>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3</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44070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CITY 2</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06:00 - 14:00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14:00 - 21:00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21:00 - 06:00</a:t>
                      </a:r>
                      <a:endParaRPr sz="1800">
                        <a:solidFill>
                          <a:schemeClr val="lt1"/>
                        </a:solidFill>
                        <a:latin typeface="Alata"/>
                        <a:ea typeface="Alata"/>
                        <a:cs typeface="Alata"/>
                        <a:sym typeface="Alat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1</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2</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6"/>
                  </a:ext>
                </a:extLst>
              </a:tr>
              <a:tr h="381950">
                <a:tc>
                  <a:txBody>
                    <a:bodyPr/>
                    <a:lstStyle/>
                    <a:p>
                      <a:pPr marL="0" lvl="0" indent="0" algn="l" rtl="0">
                        <a:spcBef>
                          <a:spcPts val="0"/>
                        </a:spcBef>
                        <a:spcAft>
                          <a:spcPts val="0"/>
                        </a:spcAft>
                        <a:buNone/>
                      </a:pPr>
                      <a:r>
                        <a:rPr lang="en">
                          <a:solidFill>
                            <a:schemeClr val="dk1"/>
                          </a:solidFill>
                          <a:latin typeface="Alata"/>
                          <a:ea typeface="Alata"/>
                          <a:cs typeface="Alata"/>
                          <a:sym typeface="Alata"/>
                        </a:rPr>
                        <a:t>DAY 3</a:t>
                      </a:r>
                      <a:endParaRPr>
                        <a:solidFill>
                          <a:schemeClr val="dk1"/>
                        </a:solidFill>
                        <a:latin typeface="Alata"/>
                        <a:ea typeface="Alata"/>
                        <a:cs typeface="Alata"/>
                        <a:sym typeface="Alata"/>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FLIGHTS THIS MONTH</a:t>
            </a:r>
            <a:endParaRPr/>
          </a:p>
        </p:txBody>
      </p:sp>
      <p:graphicFrame>
        <p:nvGraphicFramePr>
          <p:cNvPr id="832" name="Google Shape;832;p67"/>
          <p:cNvGraphicFramePr/>
          <p:nvPr/>
        </p:nvGraphicFramePr>
        <p:xfrm>
          <a:off x="3847000" y="1431610"/>
          <a:ext cx="3000000" cy="3000000"/>
        </p:xfrm>
        <a:graphic>
          <a:graphicData uri="http://schemas.openxmlformats.org/drawingml/2006/table">
            <a:tbl>
              <a:tblPr>
                <a:noFill/>
                <a:tableStyleId>{0854B9B2-633C-4222-A4F4-431BBF6360A4}</a:tableStyleId>
              </a:tblPr>
              <a:tblGrid>
                <a:gridCol w="654825">
                  <a:extLst>
                    <a:ext uri="{9D8B030D-6E8A-4147-A177-3AD203B41FA5}">
                      <a16:colId xmlns:a16="http://schemas.microsoft.com/office/drawing/2014/main" val="20000"/>
                    </a:ext>
                  </a:extLst>
                </a:gridCol>
                <a:gridCol w="654825">
                  <a:extLst>
                    <a:ext uri="{9D8B030D-6E8A-4147-A177-3AD203B41FA5}">
                      <a16:colId xmlns:a16="http://schemas.microsoft.com/office/drawing/2014/main" val="20001"/>
                    </a:ext>
                  </a:extLst>
                </a:gridCol>
                <a:gridCol w="654825">
                  <a:extLst>
                    <a:ext uri="{9D8B030D-6E8A-4147-A177-3AD203B41FA5}">
                      <a16:colId xmlns:a16="http://schemas.microsoft.com/office/drawing/2014/main" val="20002"/>
                    </a:ext>
                  </a:extLst>
                </a:gridCol>
                <a:gridCol w="654825">
                  <a:extLst>
                    <a:ext uri="{9D8B030D-6E8A-4147-A177-3AD203B41FA5}">
                      <a16:colId xmlns:a16="http://schemas.microsoft.com/office/drawing/2014/main" val="20003"/>
                    </a:ext>
                  </a:extLst>
                </a:gridCol>
                <a:gridCol w="654825">
                  <a:extLst>
                    <a:ext uri="{9D8B030D-6E8A-4147-A177-3AD203B41FA5}">
                      <a16:colId xmlns:a16="http://schemas.microsoft.com/office/drawing/2014/main" val="20004"/>
                    </a:ext>
                  </a:extLst>
                </a:gridCol>
                <a:gridCol w="654825">
                  <a:extLst>
                    <a:ext uri="{9D8B030D-6E8A-4147-A177-3AD203B41FA5}">
                      <a16:colId xmlns:a16="http://schemas.microsoft.com/office/drawing/2014/main" val="20005"/>
                    </a:ext>
                  </a:extLst>
                </a:gridCol>
                <a:gridCol w="654825">
                  <a:extLst>
                    <a:ext uri="{9D8B030D-6E8A-4147-A177-3AD203B41FA5}">
                      <a16:colId xmlns:a16="http://schemas.microsoft.com/office/drawing/2014/main" val="20006"/>
                    </a:ext>
                  </a:extLst>
                </a:gridCol>
              </a:tblGrid>
              <a:tr h="484325">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MON</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TUE</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WED</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THU</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FRI</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SAT</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SUN</a:t>
                      </a:r>
                      <a:endParaRPr sz="1800">
                        <a:solidFill>
                          <a:schemeClr val="lt1"/>
                        </a:solidFill>
                        <a:latin typeface="Alata"/>
                        <a:ea typeface="Alata"/>
                        <a:cs typeface="Alata"/>
                        <a:sym typeface="Alata"/>
                      </a:endParaRPr>
                    </a:p>
                  </a:txBody>
                  <a:tcPr marL="0" marR="0" marT="0" marB="0" anchor="ctr">
                    <a:lnL w="19050" cap="flat" cmpd="sng">
                      <a:solidFill>
                        <a:srgbClr val="FFFFFF">
                          <a:alpha val="0"/>
                        </a:srgbClr>
                      </a:solidFill>
                      <a:prstDash val="dash"/>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2"/>
                    </a:solidFill>
                  </a:tcPr>
                </a:tc>
                <a:extLst>
                  <a:ext uri="{0D108BD9-81ED-4DB2-BD59-A6C34878D82A}">
                    <a16:rowId xmlns:a16="http://schemas.microsoft.com/office/drawing/2014/main" val="10000"/>
                  </a:ext>
                </a:extLst>
              </a:tr>
              <a:tr h="498725">
                <a:tc>
                  <a:txBody>
                    <a:bodyPr/>
                    <a:lstStyle/>
                    <a:p>
                      <a:pPr marL="0" marR="0" lvl="0" indent="0" algn="ctr" rtl="0">
                        <a:lnSpc>
                          <a:spcPct val="115000"/>
                        </a:lnSpc>
                        <a:spcBef>
                          <a:spcPts val="0"/>
                        </a:spcBef>
                        <a:spcAft>
                          <a:spcPts val="0"/>
                        </a:spcAft>
                        <a:buNone/>
                      </a:pP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FFFFFF">
                          <a:alpha val="0"/>
                        </a:srgbClr>
                      </a:solidFill>
                      <a:prstDash val="dash"/>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01</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02</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03</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04</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05</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06</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extLst>
                  <a:ext uri="{0D108BD9-81ED-4DB2-BD59-A6C34878D82A}">
                    <a16:rowId xmlns:a16="http://schemas.microsoft.com/office/drawing/2014/main" val="10001"/>
                  </a:ext>
                </a:extLst>
              </a:tr>
              <a:tr h="498725">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07</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FFFFFF">
                          <a:alpha val="0"/>
                        </a:srgbClr>
                      </a:solidFill>
                      <a:prstDash val="dash"/>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08</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09</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10</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11</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12</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13</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extLst>
                  <a:ext uri="{0D108BD9-81ED-4DB2-BD59-A6C34878D82A}">
                    <a16:rowId xmlns:a16="http://schemas.microsoft.com/office/drawing/2014/main" val="10002"/>
                  </a:ext>
                </a:extLst>
              </a:tr>
              <a:tr h="498725">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14</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FFFFFF">
                          <a:alpha val="0"/>
                        </a:srgbClr>
                      </a:solidFill>
                      <a:prstDash val="dash"/>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15</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16</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17</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18</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19</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20</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extLst>
                  <a:ext uri="{0D108BD9-81ED-4DB2-BD59-A6C34878D82A}">
                    <a16:rowId xmlns:a16="http://schemas.microsoft.com/office/drawing/2014/main" val="10003"/>
                  </a:ext>
                </a:extLst>
              </a:tr>
              <a:tr h="498725">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21</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FFFFFF">
                          <a:alpha val="0"/>
                        </a:srgbClr>
                      </a:solidFill>
                      <a:prstDash val="dash"/>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22</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23</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24</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25</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26</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27</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extLst>
                  <a:ext uri="{0D108BD9-81ED-4DB2-BD59-A6C34878D82A}">
                    <a16:rowId xmlns:a16="http://schemas.microsoft.com/office/drawing/2014/main" val="10004"/>
                  </a:ext>
                </a:extLst>
              </a:tr>
              <a:tr h="498725">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28</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FFFFFF">
                          <a:alpha val="0"/>
                        </a:srgbClr>
                      </a:solidFill>
                      <a:prstDash val="dash"/>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29</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lt1"/>
                          </a:solidFill>
                          <a:latin typeface="Lexend Deca"/>
                          <a:ea typeface="Lexend Deca"/>
                          <a:cs typeface="Lexend Deca"/>
                          <a:sym typeface="Lexend Deca"/>
                        </a:rPr>
                        <a:t>30</a:t>
                      </a:r>
                      <a:endParaRPr>
                        <a:solidFill>
                          <a:schemeClr val="lt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solidFill>
                      <a:schemeClr val="dk1"/>
                    </a:solidFill>
                  </a:tcPr>
                </a:tc>
                <a:tc>
                  <a:txBody>
                    <a:bodyPr/>
                    <a:lstStyle/>
                    <a:p>
                      <a:pPr marL="0" marR="0" lvl="0" indent="0" algn="ctr" rtl="0">
                        <a:lnSpc>
                          <a:spcPct val="115000"/>
                        </a:lnSpc>
                        <a:spcBef>
                          <a:spcPts val="0"/>
                        </a:spcBef>
                        <a:spcAft>
                          <a:spcPts val="0"/>
                        </a:spcAft>
                        <a:buNone/>
                      </a:pPr>
                      <a:r>
                        <a:rPr lang="en">
                          <a:solidFill>
                            <a:schemeClr val="dk1"/>
                          </a:solidFill>
                          <a:latin typeface="Lexend Deca"/>
                          <a:ea typeface="Lexend Deca"/>
                          <a:cs typeface="Lexend Deca"/>
                          <a:sym typeface="Lexend Deca"/>
                        </a:rPr>
                        <a:t>31</a:t>
                      </a: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13394F">
                          <a:alpha val="0"/>
                        </a:srgbClr>
                      </a:solidFill>
                      <a:prstDash val="solid"/>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tc>
                  <a:txBody>
                    <a:bodyPr/>
                    <a:lstStyle/>
                    <a:p>
                      <a:pPr marL="0" marR="0" lvl="0" indent="0" algn="ctr" rtl="0">
                        <a:lnSpc>
                          <a:spcPct val="115000"/>
                        </a:lnSpc>
                        <a:spcBef>
                          <a:spcPts val="0"/>
                        </a:spcBef>
                        <a:spcAft>
                          <a:spcPts val="0"/>
                        </a:spcAft>
                        <a:buNone/>
                      </a:pPr>
                      <a:endParaRPr>
                        <a:solidFill>
                          <a:schemeClr val="dk1"/>
                        </a:solidFill>
                        <a:latin typeface="Lexend Deca"/>
                        <a:ea typeface="Lexend Deca"/>
                        <a:cs typeface="Lexend Deca"/>
                        <a:sym typeface="Lexend Deca"/>
                      </a:endParaRPr>
                    </a:p>
                  </a:txBody>
                  <a:tcPr marL="91425" marR="91425" marT="91425" marB="91425" anchor="ctr">
                    <a:lnL w="19050" cap="flat" cmpd="sng">
                      <a:solidFill>
                        <a:srgbClr val="13394F">
                          <a:alpha val="0"/>
                        </a:srgbClr>
                      </a:solidFill>
                      <a:prstDash val="solid"/>
                      <a:round/>
                      <a:headEnd type="none" w="sm" len="sm"/>
                      <a:tailEnd type="none" w="sm" len="sm"/>
                    </a:lnL>
                    <a:lnR w="19050" cap="flat" cmpd="sng">
                      <a:solidFill>
                        <a:srgbClr val="FFFFFF">
                          <a:alpha val="0"/>
                        </a:srgbClr>
                      </a:solidFill>
                      <a:prstDash val="dash"/>
                      <a:round/>
                      <a:headEnd type="none" w="sm" len="sm"/>
                      <a:tailEnd type="none" w="sm" len="sm"/>
                    </a:lnR>
                    <a:lnT w="19050" cap="flat" cmpd="sng">
                      <a:solidFill>
                        <a:srgbClr val="FFFFFF">
                          <a:alpha val="0"/>
                        </a:srgbClr>
                      </a:solidFill>
                      <a:prstDash val="dash"/>
                      <a:round/>
                      <a:headEnd type="none" w="sm" len="sm"/>
                      <a:tailEnd type="none" w="sm" len="sm"/>
                    </a:lnT>
                    <a:lnB w="19050" cap="flat" cmpd="sng">
                      <a:solidFill>
                        <a:srgbClr val="FFFFFF">
                          <a:alpha val="0"/>
                        </a:srgbClr>
                      </a:solidFill>
                      <a:prstDash val="dash"/>
                      <a:round/>
                      <a:headEnd type="none" w="sm" len="sm"/>
                      <a:tailEnd type="none" w="sm" len="sm"/>
                    </a:lnB>
                  </a:tcPr>
                </a:tc>
                <a:extLst>
                  <a:ext uri="{0D108BD9-81ED-4DB2-BD59-A6C34878D82A}">
                    <a16:rowId xmlns:a16="http://schemas.microsoft.com/office/drawing/2014/main" val="10005"/>
                  </a:ext>
                </a:extLst>
              </a:tr>
            </a:tbl>
          </a:graphicData>
        </a:graphic>
      </p:graphicFrame>
      <p:sp>
        <p:nvSpPr>
          <p:cNvPr id="833" name="Google Shape;833;p67"/>
          <p:cNvSpPr txBox="1"/>
          <p:nvPr/>
        </p:nvSpPr>
        <p:spPr>
          <a:xfrm>
            <a:off x="713237" y="2707950"/>
            <a:ext cx="2789100" cy="17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Mercury is the closest planet to the Sun and the smallest one in the Solar System. This planet’s name has nothing to do with the liquid metal, since Mercury was named after the Roman messenger god</a:t>
            </a:r>
            <a:endParaRPr>
              <a:solidFill>
                <a:schemeClr val="dk1"/>
              </a:solidFill>
              <a:latin typeface="Lexend Deca Light"/>
              <a:ea typeface="Lexend Deca Light"/>
              <a:cs typeface="Lexend Deca Light"/>
              <a:sym typeface="Lexend Deca Light"/>
            </a:endParaRPr>
          </a:p>
        </p:txBody>
      </p:sp>
      <p:sp>
        <p:nvSpPr>
          <p:cNvPr id="834" name="Google Shape;834;p67"/>
          <p:cNvSpPr txBox="1"/>
          <p:nvPr/>
        </p:nvSpPr>
        <p:spPr>
          <a:xfrm>
            <a:off x="713225" y="2149050"/>
            <a:ext cx="27891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Alata"/>
                <a:ea typeface="Alata"/>
                <a:cs typeface="Alata"/>
                <a:sym typeface="Alata"/>
              </a:rPr>
              <a:t>IMPORTANT FACT</a:t>
            </a:r>
            <a:endParaRPr sz="2200">
              <a:solidFill>
                <a:schemeClr val="dk1"/>
              </a:solidFill>
              <a:latin typeface="Alata"/>
              <a:ea typeface="Alata"/>
              <a:cs typeface="Alata"/>
              <a:sym typeface="Alata"/>
            </a:endParaRPr>
          </a:p>
        </p:txBody>
      </p:sp>
      <p:grpSp>
        <p:nvGrpSpPr>
          <p:cNvPr id="835" name="Google Shape;835;p67"/>
          <p:cNvGrpSpPr/>
          <p:nvPr/>
        </p:nvGrpSpPr>
        <p:grpSpPr>
          <a:xfrm>
            <a:off x="889539" y="1650359"/>
            <a:ext cx="441207" cy="441207"/>
            <a:chOff x="5660400" y="238125"/>
            <a:chExt cx="481825" cy="481825"/>
          </a:xfrm>
        </p:grpSpPr>
        <p:sp>
          <p:nvSpPr>
            <p:cNvPr id="836" name="Google Shape;836;p67"/>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 name="Google Shape;837;p67"/>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2" name="Google Shape;842;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RECOMMENDATIONS</a:t>
            </a:r>
            <a:endParaRPr/>
          </a:p>
        </p:txBody>
      </p:sp>
      <p:sp>
        <p:nvSpPr>
          <p:cNvPr id="843" name="Google Shape;843;p68"/>
          <p:cNvSpPr txBox="1">
            <a:spLocks noGrp="1"/>
          </p:cNvSpPr>
          <p:nvPr>
            <p:ph type="subTitle" idx="1"/>
          </p:nvPr>
        </p:nvSpPr>
        <p:spPr>
          <a:xfrm>
            <a:off x="2285187" y="2239126"/>
            <a:ext cx="2038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844" name="Google Shape;844;p68"/>
          <p:cNvSpPr txBox="1">
            <a:spLocks noGrp="1"/>
          </p:cNvSpPr>
          <p:nvPr>
            <p:ph type="subTitle" idx="2"/>
          </p:nvPr>
        </p:nvSpPr>
        <p:spPr>
          <a:xfrm>
            <a:off x="4820324" y="2239126"/>
            <a:ext cx="2038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845" name="Google Shape;845;p68"/>
          <p:cNvSpPr txBox="1">
            <a:spLocks noGrp="1"/>
          </p:cNvSpPr>
          <p:nvPr>
            <p:ph type="subTitle" idx="3"/>
          </p:nvPr>
        </p:nvSpPr>
        <p:spPr>
          <a:xfrm>
            <a:off x="1017612" y="4031700"/>
            <a:ext cx="2038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846" name="Google Shape;846;p68"/>
          <p:cNvSpPr txBox="1">
            <a:spLocks noGrp="1"/>
          </p:cNvSpPr>
          <p:nvPr>
            <p:ph type="subTitle" idx="4"/>
          </p:nvPr>
        </p:nvSpPr>
        <p:spPr>
          <a:xfrm>
            <a:off x="3552749" y="4031700"/>
            <a:ext cx="2038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847" name="Google Shape;847;p68"/>
          <p:cNvSpPr txBox="1">
            <a:spLocks noGrp="1"/>
          </p:cNvSpPr>
          <p:nvPr>
            <p:ph type="subTitle" idx="5"/>
          </p:nvPr>
        </p:nvSpPr>
        <p:spPr>
          <a:xfrm>
            <a:off x="6087886" y="4031700"/>
            <a:ext cx="2038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of hydrogen and helium</a:t>
            </a:r>
            <a:endParaRPr/>
          </a:p>
        </p:txBody>
      </p:sp>
      <p:sp>
        <p:nvSpPr>
          <p:cNvPr id="848" name="Google Shape;848;p68"/>
          <p:cNvSpPr txBox="1">
            <a:spLocks noGrp="1"/>
          </p:cNvSpPr>
          <p:nvPr>
            <p:ph type="subTitle" idx="6"/>
          </p:nvPr>
        </p:nvSpPr>
        <p:spPr>
          <a:xfrm>
            <a:off x="2289185" y="1791325"/>
            <a:ext cx="2030400" cy="5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849" name="Google Shape;849;p68"/>
          <p:cNvSpPr txBox="1">
            <a:spLocks noGrp="1"/>
          </p:cNvSpPr>
          <p:nvPr>
            <p:ph type="subTitle" idx="7"/>
          </p:nvPr>
        </p:nvSpPr>
        <p:spPr>
          <a:xfrm>
            <a:off x="4824325" y="1791325"/>
            <a:ext cx="2030400" cy="5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50" name="Google Shape;850;p68"/>
          <p:cNvSpPr txBox="1">
            <a:spLocks noGrp="1"/>
          </p:cNvSpPr>
          <p:nvPr>
            <p:ph type="subTitle" idx="8"/>
          </p:nvPr>
        </p:nvSpPr>
        <p:spPr>
          <a:xfrm>
            <a:off x="1021610" y="3583794"/>
            <a:ext cx="2030400" cy="5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51" name="Google Shape;851;p68"/>
          <p:cNvSpPr txBox="1">
            <a:spLocks noGrp="1"/>
          </p:cNvSpPr>
          <p:nvPr>
            <p:ph type="subTitle" idx="9"/>
          </p:nvPr>
        </p:nvSpPr>
        <p:spPr>
          <a:xfrm>
            <a:off x="3556751" y="3583794"/>
            <a:ext cx="2030400" cy="5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52" name="Google Shape;852;p68"/>
          <p:cNvSpPr txBox="1">
            <a:spLocks noGrp="1"/>
          </p:cNvSpPr>
          <p:nvPr>
            <p:ph type="subTitle" idx="13"/>
          </p:nvPr>
        </p:nvSpPr>
        <p:spPr>
          <a:xfrm>
            <a:off x="6091891" y="3583794"/>
            <a:ext cx="2030400" cy="52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grpSp>
        <p:nvGrpSpPr>
          <p:cNvPr id="853" name="Google Shape;853;p68"/>
          <p:cNvGrpSpPr/>
          <p:nvPr/>
        </p:nvGrpSpPr>
        <p:grpSpPr>
          <a:xfrm>
            <a:off x="5664206" y="1375067"/>
            <a:ext cx="350641" cy="350641"/>
            <a:chOff x="6965336" y="2691335"/>
            <a:chExt cx="445541" cy="445541"/>
          </a:xfrm>
        </p:grpSpPr>
        <p:sp>
          <p:nvSpPr>
            <p:cNvPr id="854" name="Google Shape;854;p68"/>
            <p:cNvSpPr/>
            <p:nvPr/>
          </p:nvSpPr>
          <p:spPr>
            <a:xfrm>
              <a:off x="6965336" y="2691335"/>
              <a:ext cx="183227" cy="104963"/>
            </a:xfrm>
            <a:custGeom>
              <a:avLst/>
              <a:gdLst/>
              <a:ahLst/>
              <a:cxnLst/>
              <a:rect l="l" t="t" r="r" b="b"/>
              <a:pathLst>
                <a:path w="4907" h="2811" extrusionOk="0">
                  <a:moveTo>
                    <a:pt x="2477" y="0"/>
                  </a:moveTo>
                  <a:cubicBezTo>
                    <a:pt x="1120" y="0"/>
                    <a:pt x="1" y="1119"/>
                    <a:pt x="1" y="2477"/>
                  </a:cubicBezTo>
                  <a:cubicBezTo>
                    <a:pt x="1" y="2572"/>
                    <a:pt x="24" y="2691"/>
                    <a:pt x="24" y="2810"/>
                  </a:cubicBezTo>
                  <a:lnTo>
                    <a:pt x="1477" y="2810"/>
                  </a:lnTo>
                  <a:cubicBezTo>
                    <a:pt x="1596" y="2525"/>
                    <a:pt x="1834" y="2286"/>
                    <a:pt x="2120" y="2191"/>
                  </a:cubicBezTo>
                  <a:lnTo>
                    <a:pt x="2120" y="1429"/>
                  </a:lnTo>
                  <a:lnTo>
                    <a:pt x="2811" y="1429"/>
                  </a:lnTo>
                  <a:lnTo>
                    <a:pt x="2811" y="2191"/>
                  </a:lnTo>
                  <a:cubicBezTo>
                    <a:pt x="3120" y="2286"/>
                    <a:pt x="3358" y="2525"/>
                    <a:pt x="3454" y="2810"/>
                  </a:cubicBezTo>
                  <a:lnTo>
                    <a:pt x="4883" y="2810"/>
                  </a:lnTo>
                  <a:cubicBezTo>
                    <a:pt x="4906" y="2691"/>
                    <a:pt x="4906" y="2596"/>
                    <a:pt x="4906" y="2477"/>
                  </a:cubicBezTo>
                  <a:cubicBezTo>
                    <a:pt x="4906" y="1119"/>
                    <a:pt x="3811" y="0"/>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8"/>
            <p:cNvSpPr/>
            <p:nvPr/>
          </p:nvSpPr>
          <p:spPr>
            <a:xfrm>
              <a:off x="6965336" y="2796260"/>
              <a:ext cx="445541" cy="340615"/>
            </a:xfrm>
            <a:custGeom>
              <a:avLst/>
              <a:gdLst/>
              <a:ahLst/>
              <a:cxnLst/>
              <a:rect l="l" t="t" r="r" b="b"/>
              <a:pathLst>
                <a:path w="11932" h="9122" extrusionOk="0">
                  <a:moveTo>
                    <a:pt x="2477" y="0"/>
                  </a:moveTo>
                  <a:cubicBezTo>
                    <a:pt x="2287" y="0"/>
                    <a:pt x="2120" y="167"/>
                    <a:pt x="2120" y="357"/>
                  </a:cubicBezTo>
                  <a:lnTo>
                    <a:pt x="2120" y="715"/>
                  </a:lnTo>
                  <a:lnTo>
                    <a:pt x="239" y="715"/>
                  </a:lnTo>
                  <a:cubicBezTo>
                    <a:pt x="596" y="1429"/>
                    <a:pt x="1310" y="1953"/>
                    <a:pt x="2120" y="2072"/>
                  </a:cubicBezTo>
                  <a:lnTo>
                    <a:pt x="2120" y="7716"/>
                  </a:lnTo>
                  <a:lnTo>
                    <a:pt x="1" y="7716"/>
                  </a:lnTo>
                  <a:lnTo>
                    <a:pt x="1" y="9121"/>
                  </a:lnTo>
                  <a:lnTo>
                    <a:pt x="11932" y="9121"/>
                  </a:lnTo>
                  <a:lnTo>
                    <a:pt x="11932" y="7716"/>
                  </a:lnTo>
                  <a:lnTo>
                    <a:pt x="10503" y="7716"/>
                  </a:lnTo>
                  <a:lnTo>
                    <a:pt x="10503" y="7026"/>
                  </a:lnTo>
                  <a:lnTo>
                    <a:pt x="11217" y="7026"/>
                  </a:lnTo>
                  <a:lnTo>
                    <a:pt x="11217" y="2810"/>
                  </a:lnTo>
                  <a:lnTo>
                    <a:pt x="9812" y="2810"/>
                  </a:lnTo>
                  <a:lnTo>
                    <a:pt x="9812" y="7716"/>
                  </a:lnTo>
                  <a:lnTo>
                    <a:pt x="5621" y="7716"/>
                  </a:lnTo>
                  <a:lnTo>
                    <a:pt x="5621" y="2810"/>
                  </a:lnTo>
                  <a:lnTo>
                    <a:pt x="4216" y="2810"/>
                  </a:lnTo>
                  <a:lnTo>
                    <a:pt x="4216" y="7026"/>
                  </a:lnTo>
                  <a:lnTo>
                    <a:pt x="4906" y="7026"/>
                  </a:lnTo>
                  <a:lnTo>
                    <a:pt x="4906" y="7716"/>
                  </a:lnTo>
                  <a:lnTo>
                    <a:pt x="2811" y="7716"/>
                  </a:lnTo>
                  <a:lnTo>
                    <a:pt x="2811" y="2072"/>
                  </a:lnTo>
                  <a:cubicBezTo>
                    <a:pt x="3644" y="1953"/>
                    <a:pt x="4311" y="1429"/>
                    <a:pt x="4668" y="715"/>
                  </a:cubicBezTo>
                  <a:lnTo>
                    <a:pt x="2811" y="715"/>
                  </a:lnTo>
                  <a:lnTo>
                    <a:pt x="2811" y="357"/>
                  </a:lnTo>
                  <a:cubicBezTo>
                    <a:pt x="2811" y="167"/>
                    <a:pt x="2668" y="0"/>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8"/>
            <p:cNvSpPr/>
            <p:nvPr/>
          </p:nvSpPr>
          <p:spPr>
            <a:xfrm>
              <a:off x="7200988" y="2848723"/>
              <a:ext cx="104963" cy="209888"/>
            </a:xfrm>
            <a:custGeom>
              <a:avLst/>
              <a:gdLst/>
              <a:ahLst/>
              <a:cxnLst/>
              <a:rect l="l" t="t" r="r" b="b"/>
              <a:pathLst>
                <a:path w="2811" h="5621" extrusionOk="0">
                  <a:moveTo>
                    <a:pt x="2096" y="691"/>
                  </a:moveTo>
                  <a:lnTo>
                    <a:pt x="2096" y="1405"/>
                  </a:lnTo>
                  <a:lnTo>
                    <a:pt x="691" y="1405"/>
                  </a:lnTo>
                  <a:lnTo>
                    <a:pt x="691" y="691"/>
                  </a:lnTo>
                  <a:close/>
                  <a:moveTo>
                    <a:pt x="0" y="0"/>
                  </a:moveTo>
                  <a:lnTo>
                    <a:pt x="0" y="5621"/>
                  </a:lnTo>
                  <a:lnTo>
                    <a:pt x="2810" y="5621"/>
                  </a:lnTo>
                  <a:lnTo>
                    <a:pt x="2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68"/>
          <p:cNvGrpSpPr/>
          <p:nvPr/>
        </p:nvGrpSpPr>
        <p:grpSpPr>
          <a:xfrm>
            <a:off x="3128721" y="1375067"/>
            <a:ext cx="351317" cy="350641"/>
            <a:chOff x="5486560" y="2701977"/>
            <a:chExt cx="446400" cy="445541"/>
          </a:xfrm>
        </p:grpSpPr>
        <p:sp>
          <p:nvSpPr>
            <p:cNvPr id="858" name="Google Shape;858;p68"/>
            <p:cNvSpPr/>
            <p:nvPr/>
          </p:nvSpPr>
          <p:spPr>
            <a:xfrm>
              <a:off x="5486560" y="2701977"/>
              <a:ext cx="446400" cy="445541"/>
            </a:xfrm>
            <a:custGeom>
              <a:avLst/>
              <a:gdLst/>
              <a:ahLst/>
              <a:cxnLst/>
              <a:rect l="l" t="t" r="r" b="b"/>
              <a:pathLst>
                <a:path w="11955" h="11932" extrusionOk="0">
                  <a:moveTo>
                    <a:pt x="5977" y="715"/>
                  </a:moveTo>
                  <a:cubicBezTo>
                    <a:pt x="7430" y="715"/>
                    <a:pt x="8764" y="1311"/>
                    <a:pt x="9716" y="2263"/>
                  </a:cubicBezTo>
                  <a:lnTo>
                    <a:pt x="1810" y="9146"/>
                  </a:lnTo>
                  <a:cubicBezTo>
                    <a:pt x="1143" y="8265"/>
                    <a:pt x="714" y="7169"/>
                    <a:pt x="714" y="5978"/>
                  </a:cubicBezTo>
                  <a:cubicBezTo>
                    <a:pt x="714" y="3073"/>
                    <a:pt x="3072" y="715"/>
                    <a:pt x="5977" y="715"/>
                  </a:cubicBezTo>
                  <a:close/>
                  <a:moveTo>
                    <a:pt x="10169" y="2787"/>
                  </a:moveTo>
                  <a:cubicBezTo>
                    <a:pt x="10836" y="3692"/>
                    <a:pt x="11240" y="4788"/>
                    <a:pt x="11240" y="5978"/>
                  </a:cubicBezTo>
                  <a:cubicBezTo>
                    <a:pt x="11240" y="8860"/>
                    <a:pt x="8859" y="11241"/>
                    <a:pt x="5977" y="11241"/>
                  </a:cubicBezTo>
                  <a:cubicBezTo>
                    <a:pt x="4525" y="11241"/>
                    <a:pt x="3215" y="10622"/>
                    <a:pt x="2262" y="9693"/>
                  </a:cubicBezTo>
                  <a:lnTo>
                    <a:pt x="10169" y="2787"/>
                  </a:lnTo>
                  <a:close/>
                  <a:moveTo>
                    <a:pt x="5977" y="1"/>
                  </a:moveTo>
                  <a:cubicBezTo>
                    <a:pt x="2691" y="1"/>
                    <a:pt x="0" y="2692"/>
                    <a:pt x="0" y="5978"/>
                  </a:cubicBezTo>
                  <a:cubicBezTo>
                    <a:pt x="0" y="9241"/>
                    <a:pt x="2691" y="11932"/>
                    <a:pt x="5977" y="11932"/>
                  </a:cubicBezTo>
                  <a:cubicBezTo>
                    <a:pt x="9264" y="11932"/>
                    <a:pt x="11955" y="9241"/>
                    <a:pt x="11955" y="5978"/>
                  </a:cubicBezTo>
                  <a:cubicBezTo>
                    <a:pt x="11955" y="2692"/>
                    <a:pt x="9264" y="1"/>
                    <a:pt x="5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8"/>
            <p:cNvSpPr/>
            <p:nvPr/>
          </p:nvSpPr>
          <p:spPr>
            <a:xfrm>
              <a:off x="5592344" y="2781137"/>
              <a:ext cx="156567" cy="104963"/>
            </a:xfrm>
            <a:custGeom>
              <a:avLst/>
              <a:gdLst/>
              <a:ahLst/>
              <a:cxnLst/>
              <a:rect l="l" t="t" r="r" b="b"/>
              <a:pathLst>
                <a:path w="4193" h="2811" extrusionOk="0">
                  <a:moveTo>
                    <a:pt x="3502" y="0"/>
                  </a:moveTo>
                  <a:lnTo>
                    <a:pt x="3502" y="715"/>
                  </a:lnTo>
                  <a:cubicBezTo>
                    <a:pt x="3502" y="1096"/>
                    <a:pt x="3192" y="1405"/>
                    <a:pt x="2787" y="1405"/>
                  </a:cubicBezTo>
                  <a:lnTo>
                    <a:pt x="1406" y="1405"/>
                  </a:lnTo>
                  <a:cubicBezTo>
                    <a:pt x="620" y="1405"/>
                    <a:pt x="1" y="2025"/>
                    <a:pt x="1" y="2811"/>
                  </a:cubicBezTo>
                  <a:lnTo>
                    <a:pt x="692" y="2811"/>
                  </a:lnTo>
                  <a:cubicBezTo>
                    <a:pt x="692" y="2429"/>
                    <a:pt x="1001" y="2096"/>
                    <a:pt x="1406" y="2096"/>
                  </a:cubicBezTo>
                  <a:lnTo>
                    <a:pt x="2787" y="2096"/>
                  </a:lnTo>
                  <a:cubicBezTo>
                    <a:pt x="3573" y="2096"/>
                    <a:pt x="4192" y="1477"/>
                    <a:pt x="4192" y="715"/>
                  </a:cubicBez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8"/>
            <p:cNvSpPr/>
            <p:nvPr/>
          </p:nvSpPr>
          <p:spPr>
            <a:xfrm>
              <a:off x="5801336" y="2925195"/>
              <a:ext cx="79161" cy="51604"/>
            </a:xfrm>
            <a:custGeom>
              <a:avLst/>
              <a:gdLst/>
              <a:ahLst/>
              <a:cxnLst/>
              <a:rect l="l" t="t" r="r" b="b"/>
              <a:pathLst>
                <a:path w="2120" h="1382" extrusionOk="0">
                  <a:moveTo>
                    <a:pt x="0" y="0"/>
                  </a:moveTo>
                  <a:lnTo>
                    <a:pt x="0" y="1382"/>
                  </a:lnTo>
                  <a:lnTo>
                    <a:pt x="2120" y="1382"/>
                  </a:ln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8"/>
            <p:cNvSpPr/>
            <p:nvPr/>
          </p:nvSpPr>
          <p:spPr>
            <a:xfrm>
              <a:off x="5709741" y="2925195"/>
              <a:ext cx="64934" cy="52500"/>
            </a:xfrm>
            <a:custGeom>
              <a:avLst/>
              <a:gdLst/>
              <a:ahLst/>
              <a:cxnLst/>
              <a:rect l="l" t="t" r="r" b="b"/>
              <a:pathLst>
                <a:path w="1739" h="1406" extrusionOk="0">
                  <a:moveTo>
                    <a:pt x="1596"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8"/>
            <p:cNvSpPr/>
            <p:nvPr/>
          </p:nvSpPr>
          <p:spPr>
            <a:xfrm>
              <a:off x="5565683" y="2925195"/>
              <a:ext cx="52500" cy="52500"/>
            </a:xfrm>
            <a:custGeom>
              <a:avLst/>
              <a:gdLst/>
              <a:ahLst/>
              <a:cxnLst/>
              <a:rect l="l" t="t" r="r" b="b"/>
              <a:pathLst>
                <a:path w="1406" h="1406" extrusionOk="0">
                  <a:moveTo>
                    <a:pt x="1" y="0"/>
                  </a:moveTo>
                  <a:lnTo>
                    <a:pt x="1" y="1405"/>
                  </a:lnTo>
                  <a:lnTo>
                    <a:pt x="667" y="1405"/>
                  </a:lnTo>
                  <a:lnTo>
                    <a:pt x="1406" y="739"/>
                  </a:lnTo>
                  <a:lnTo>
                    <a:pt x="1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68"/>
          <p:cNvGrpSpPr/>
          <p:nvPr/>
        </p:nvGrpSpPr>
        <p:grpSpPr>
          <a:xfrm>
            <a:off x="6975461" y="3173786"/>
            <a:ext cx="351346" cy="287665"/>
            <a:chOff x="4730686" y="2713552"/>
            <a:chExt cx="446437" cy="365521"/>
          </a:xfrm>
        </p:grpSpPr>
        <p:sp>
          <p:nvSpPr>
            <p:cNvPr id="864" name="Google Shape;864;p68"/>
            <p:cNvSpPr/>
            <p:nvPr/>
          </p:nvSpPr>
          <p:spPr>
            <a:xfrm>
              <a:off x="4875640" y="2778449"/>
              <a:ext cx="156529" cy="156567"/>
            </a:xfrm>
            <a:custGeom>
              <a:avLst/>
              <a:gdLst/>
              <a:ahLst/>
              <a:cxnLst/>
              <a:rect l="l" t="t" r="r" b="b"/>
              <a:pathLst>
                <a:path w="4192" h="4193" extrusionOk="0">
                  <a:moveTo>
                    <a:pt x="3144" y="1049"/>
                  </a:moveTo>
                  <a:lnTo>
                    <a:pt x="3144" y="1763"/>
                  </a:lnTo>
                  <a:lnTo>
                    <a:pt x="1048" y="1763"/>
                  </a:lnTo>
                  <a:lnTo>
                    <a:pt x="1048" y="1049"/>
                  </a:lnTo>
                  <a:close/>
                  <a:moveTo>
                    <a:pt x="2096" y="1"/>
                  </a:moveTo>
                  <a:cubicBezTo>
                    <a:pt x="929" y="1"/>
                    <a:pt x="0" y="954"/>
                    <a:pt x="0" y="2097"/>
                  </a:cubicBezTo>
                  <a:cubicBezTo>
                    <a:pt x="0" y="3264"/>
                    <a:pt x="929" y="4192"/>
                    <a:pt x="2096" y="4192"/>
                  </a:cubicBezTo>
                  <a:cubicBezTo>
                    <a:pt x="3263" y="4192"/>
                    <a:pt x="4192" y="3264"/>
                    <a:pt x="4192" y="2097"/>
                  </a:cubicBezTo>
                  <a:cubicBezTo>
                    <a:pt x="4192" y="954"/>
                    <a:pt x="3263"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8"/>
            <p:cNvSpPr/>
            <p:nvPr/>
          </p:nvSpPr>
          <p:spPr>
            <a:xfrm>
              <a:off x="5034820" y="2870044"/>
              <a:ext cx="142303" cy="209029"/>
            </a:xfrm>
            <a:custGeom>
              <a:avLst/>
              <a:gdLst/>
              <a:ahLst/>
              <a:cxnLst/>
              <a:rect l="l" t="t" r="r" b="b"/>
              <a:pathLst>
                <a:path w="3811" h="5598" extrusionOk="0">
                  <a:moveTo>
                    <a:pt x="596" y="1"/>
                  </a:moveTo>
                  <a:cubicBezTo>
                    <a:pt x="524" y="525"/>
                    <a:pt x="310" y="1001"/>
                    <a:pt x="0" y="1406"/>
                  </a:cubicBezTo>
                  <a:lnTo>
                    <a:pt x="453" y="1406"/>
                  </a:lnTo>
                  <a:lnTo>
                    <a:pt x="1643" y="5597"/>
                  </a:lnTo>
                  <a:lnTo>
                    <a:pt x="3811" y="5597"/>
                  </a:lnTo>
                  <a:lnTo>
                    <a:pt x="3811" y="4192"/>
                  </a:lnTo>
                  <a:lnTo>
                    <a:pt x="2715" y="4192"/>
                  </a:lnTo>
                  <a:lnTo>
                    <a:pt x="1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8"/>
            <p:cNvSpPr/>
            <p:nvPr/>
          </p:nvSpPr>
          <p:spPr>
            <a:xfrm>
              <a:off x="4770714" y="2909176"/>
              <a:ext cx="52500" cy="52500"/>
            </a:xfrm>
            <a:custGeom>
              <a:avLst/>
              <a:gdLst/>
              <a:ahLst/>
              <a:cxnLst/>
              <a:rect l="l" t="t" r="r" b="b"/>
              <a:pathLst>
                <a:path w="1406" h="1406" extrusionOk="0">
                  <a:moveTo>
                    <a:pt x="715" y="1"/>
                  </a:moveTo>
                  <a:cubicBezTo>
                    <a:pt x="334" y="1"/>
                    <a:pt x="0" y="310"/>
                    <a:pt x="0" y="691"/>
                  </a:cubicBezTo>
                  <a:cubicBezTo>
                    <a:pt x="0" y="1072"/>
                    <a:pt x="334" y="1406"/>
                    <a:pt x="715" y="1406"/>
                  </a:cubicBezTo>
                  <a:cubicBezTo>
                    <a:pt x="1096" y="1406"/>
                    <a:pt x="1405" y="1072"/>
                    <a:pt x="1405" y="691"/>
                  </a:cubicBezTo>
                  <a:cubicBezTo>
                    <a:pt x="1405" y="310"/>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8"/>
            <p:cNvSpPr/>
            <p:nvPr/>
          </p:nvSpPr>
          <p:spPr>
            <a:xfrm>
              <a:off x="4928103" y="2959884"/>
              <a:ext cx="51604" cy="119189"/>
            </a:xfrm>
            <a:custGeom>
              <a:avLst/>
              <a:gdLst/>
              <a:ahLst/>
              <a:cxnLst/>
              <a:rect l="l" t="t" r="r" b="b"/>
              <a:pathLst>
                <a:path w="1382" h="3192" extrusionOk="0">
                  <a:moveTo>
                    <a:pt x="334" y="0"/>
                  </a:moveTo>
                  <a:lnTo>
                    <a:pt x="334" y="1191"/>
                  </a:lnTo>
                  <a:cubicBezTo>
                    <a:pt x="143" y="1310"/>
                    <a:pt x="1" y="1524"/>
                    <a:pt x="1" y="1786"/>
                  </a:cubicBezTo>
                  <a:lnTo>
                    <a:pt x="1" y="2477"/>
                  </a:lnTo>
                  <a:cubicBezTo>
                    <a:pt x="1" y="2882"/>
                    <a:pt x="310" y="3191"/>
                    <a:pt x="691" y="3191"/>
                  </a:cubicBezTo>
                  <a:cubicBezTo>
                    <a:pt x="1072" y="3191"/>
                    <a:pt x="1382" y="2882"/>
                    <a:pt x="1382" y="2477"/>
                  </a:cubicBezTo>
                  <a:lnTo>
                    <a:pt x="1382" y="1786"/>
                  </a:lnTo>
                  <a:cubicBezTo>
                    <a:pt x="1382" y="1524"/>
                    <a:pt x="1239" y="1310"/>
                    <a:pt x="1048" y="1191"/>
                  </a:cubicBezTo>
                  <a:lnTo>
                    <a:pt x="1048" y="0"/>
                  </a:lnTo>
                  <a:cubicBezTo>
                    <a:pt x="929" y="24"/>
                    <a:pt x="810" y="48"/>
                    <a:pt x="691" y="48"/>
                  </a:cubicBezTo>
                  <a:cubicBezTo>
                    <a:pt x="572" y="48"/>
                    <a:pt x="453" y="24"/>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8"/>
            <p:cNvSpPr/>
            <p:nvPr/>
          </p:nvSpPr>
          <p:spPr>
            <a:xfrm>
              <a:off x="5115736" y="2861157"/>
              <a:ext cx="61387" cy="61387"/>
            </a:xfrm>
            <a:custGeom>
              <a:avLst/>
              <a:gdLst/>
              <a:ahLst/>
              <a:cxnLst/>
              <a:rect l="l" t="t" r="r" b="b"/>
              <a:pathLst>
                <a:path w="1644" h="1644" extrusionOk="0">
                  <a:moveTo>
                    <a:pt x="0" y="1"/>
                  </a:moveTo>
                  <a:lnTo>
                    <a:pt x="477" y="1644"/>
                  </a:lnTo>
                  <a:lnTo>
                    <a:pt x="1644" y="1644"/>
                  </a:lnTo>
                  <a:lnTo>
                    <a:pt x="1644" y="23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8"/>
            <p:cNvSpPr/>
            <p:nvPr/>
          </p:nvSpPr>
          <p:spPr>
            <a:xfrm>
              <a:off x="4922763" y="2713552"/>
              <a:ext cx="62283" cy="44509"/>
            </a:xfrm>
            <a:custGeom>
              <a:avLst/>
              <a:gdLst/>
              <a:ahLst/>
              <a:cxnLst/>
              <a:rect l="l" t="t" r="r" b="b"/>
              <a:pathLst>
                <a:path w="1668" h="1192" extrusionOk="0">
                  <a:moveTo>
                    <a:pt x="191" y="1"/>
                  </a:moveTo>
                  <a:lnTo>
                    <a:pt x="1" y="1191"/>
                  </a:lnTo>
                  <a:cubicBezTo>
                    <a:pt x="263" y="1096"/>
                    <a:pt x="548" y="1048"/>
                    <a:pt x="834" y="1048"/>
                  </a:cubicBezTo>
                  <a:cubicBezTo>
                    <a:pt x="1144" y="1048"/>
                    <a:pt x="1406" y="1096"/>
                    <a:pt x="1668" y="1191"/>
                  </a:cubicBezTo>
                  <a:lnTo>
                    <a:pt x="1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8"/>
            <p:cNvSpPr/>
            <p:nvPr/>
          </p:nvSpPr>
          <p:spPr>
            <a:xfrm>
              <a:off x="4730686" y="2853166"/>
              <a:ext cx="142340" cy="69378"/>
            </a:xfrm>
            <a:custGeom>
              <a:avLst/>
              <a:gdLst/>
              <a:ahLst/>
              <a:cxnLst/>
              <a:rect l="l" t="t" r="r" b="b"/>
              <a:pathLst>
                <a:path w="3812" h="1858" extrusionOk="0">
                  <a:moveTo>
                    <a:pt x="3192" y="0"/>
                  </a:moveTo>
                  <a:lnTo>
                    <a:pt x="1" y="453"/>
                  </a:lnTo>
                  <a:lnTo>
                    <a:pt x="1" y="1858"/>
                  </a:lnTo>
                  <a:lnTo>
                    <a:pt x="429" y="1858"/>
                  </a:lnTo>
                  <a:cubicBezTo>
                    <a:pt x="596" y="1239"/>
                    <a:pt x="1144" y="810"/>
                    <a:pt x="1787" y="810"/>
                  </a:cubicBezTo>
                  <a:lnTo>
                    <a:pt x="1787" y="786"/>
                  </a:lnTo>
                  <a:cubicBezTo>
                    <a:pt x="2430" y="786"/>
                    <a:pt x="2978" y="1239"/>
                    <a:pt x="3120" y="1834"/>
                  </a:cubicBezTo>
                  <a:lnTo>
                    <a:pt x="3811" y="1834"/>
                  </a:lnTo>
                  <a:cubicBezTo>
                    <a:pt x="3430" y="1358"/>
                    <a:pt x="3192" y="762"/>
                    <a:pt x="3192" y="96"/>
                  </a:cubicBezTo>
                  <a:cubicBezTo>
                    <a:pt x="3192" y="72"/>
                    <a:pt x="3192" y="24"/>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68"/>
          <p:cNvGrpSpPr/>
          <p:nvPr/>
        </p:nvGrpSpPr>
        <p:grpSpPr>
          <a:xfrm>
            <a:off x="4396676" y="3142298"/>
            <a:ext cx="350641" cy="350641"/>
            <a:chOff x="3964170" y="2701977"/>
            <a:chExt cx="445541" cy="445541"/>
          </a:xfrm>
        </p:grpSpPr>
        <p:sp>
          <p:nvSpPr>
            <p:cNvPr id="872" name="Google Shape;872;p68"/>
            <p:cNvSpPr/>
            <p:nvPr/>
          </p:nvSpPr>
          <p:spPr>
            <a:xfrm>
              <a:off x="4230069" y="2797156"/>
              <a:ext cx="79161" cy="98727"/>
            </a:xfrm>
            <a:custGeom>
              <a:avLst/>
              <a:gdLst/>
              <a:ahLst/>
              <a:cxnLst/>
              <a:rect l="l" t="t" r="r" b="b"/>
              <a:pathLst>
                <a:path w="2120" h="2644" extrusionOk="0">
                  <a:moveTo>
                    <a:pt x="619" y="0"/>
                  </a:moveTo>
                  <a:lnTo>
                    <a:pt x="619" y="0"/>
                  </a:lnTo>
                  <a:cubicBezTo>
                    <a:pt x="715" y="500"/>
                    <a:pt x="643" y="1024"/>
                    <a:pt x="381" y="1477"/>
                  </a:cubicBezTo>
                  <a:lnTo>
                    <a:pt x="0" y="2120"/>
                  </a:lnTo>
                  <a:cubicBezTo>
                    <a:pt x="167" y="2262"/>
                    <a:pt x="310" y="2453"/>
                    <a:pt x="405" y="2643"/>
                  </a:cubicBezTo>
                  <a:lnTo>
                    <a:pt x="1119" y="2453"/>
                  </a:lnTo>
                  <a:cubicBezTo>
                    <a:pt x="1620" y="2310"/>
                    <a:pt x="2001" y="1905"/>
                    <a:pt x="2120" y="1405"/>
                  </a:cubicBezTo>
                  <a:cubicBezTo>
                    <a:pt x="1739" y="810"/>
                    <a:pt x="1239" y="333"/>
                    <a:pt x="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8"/>
            <p:cNvSpPr/>
            <p:nvPr/>
          </p:nvSpPr>
          <p:spPr>
            <a:xfrm>
              <a:off x="4059313" y="2803355"/>
              <a:ext cx="98764" cy="78302"/>
            </a:xfrm>
            <a:custGeom>
              <a:avLst/>
              <a:gdLst/>
              <a:ahLst/>
              <a:cxnLst/>
              <a:rect l="l" t="t" r="r" b="b"/>
              <a:pathLst>
                <a:path w="2645" h="2097" extrusionOk="0">
                  <a:moveTo>
                    <a:pt x="1406" y="1"/>
                  </a:moveTo>
                  <a:cubicBezTo>
                    <a:pt x="810" y="358"/>
                    <a:pt x="334" y="882"/>
                    <a:pt x="1" y="1501"/>
                  </a:cubicBezTo>
                  <a:cubicBezTo>
                    <a:pt x="144" y="1467"/>
                    <a:pt x="290" y="1450"/>
                    <a:pt x="435" y="1450"/>
                  </a:cubicBezTo>
                  <a:cubicBezTo>
                    <a:pt x="796" y="1450"/>
                    <a:pt x="1155" y="1552"/>
                    <a:pt x="1477" y="1739"/>
                  </a:cubicBezTo>
                  <a:lnTo>
                    <a:pt x="2120" y="2096"/>
                  </a:lnTo>
                  <a:cubicBezTo>
                    <a:pt x="2263" y="1930"/>
                    <a:pt x="2430" y="1811"/>
                    <a:pt x="2644" y="1692"/>
                  </a:cubicBezTo>
                  <a:lnTo>
                    <a:pt x="2454" y="977"/>
                  </a:lnTo>
                  <a:cubicBezTo>
                    <a:pt x="2311" y="477"/>
                    <a:pt x="1906" y="96"/>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8"/>
            <p:cNvSpPr/>
            <p:nvPr/>
          </p:nvSpPr>
          <p:spPr>
            <a:xfrm>
              <a:off x="4143813" y="2781137"/>
              <a:ext cx="87152" cy="81849"/>
            </a:xfrm>
            <a:custGeom>
              <a:avLst/>
              <a:gdLst/>
              <a:ahLst/>
              <a:cxnLst/>
              <a:rect l="l" t="t" r="r" b="b"/>
              <a:pathLst>
                <a:path w="2334" h="2192" extrusionOk="0">
                  <a:moveTo>
                    <a:pt x="1167" y="0"/>
                  </a:moveTo>
                  <a:cubicBezTo>
                    <a:pt x="762" y="0"/>
                    <a:pt x="357" y="72"/>
                    <a:pt x="0" y="191"/>
                  </a:cubicBezTo>
                  <a:cubicBezTo>
                    <a:pt x="405" y="453"/>
                    <a:pt x="738" y="882"/>
                    <a:pt x="857" y="1405"/>
                  </a:cubicBezTo>
                  <a:lnTo>
                    <a:pt x="1048" y="2120"/>
                  </a:lnTo>
                  <a:cubicBezTo>
                    <a:pt x="1096" y="2120"/>
                    <a:pt x="1119" y="2096"/>
                    <a:pt x="1167" y="2096"/>
                  </a:cubicBezTo>
                  <a:cubicBezTo>
                    <a:pt x="1358" y="2096"/>
                    <a:pt x="1524" y="2144"/>
                    <a:pt x="1715" y="2191"/>
                  </a:cubicBezTo>
                  <a:lnTo>
                    <a:pt x="2072" y="1548"/>
                  </a:lnTo>
                  <a:cubicBezTo>
                    <a:pt x="2334" y="1096"/>
                    <a:pt x="2310" y="548"/>
                    <a:pt x="2048" y="120"/>
                  </a:cubicBezTo>
                  <a:cubicBezTo>
                    <a:pt x="1762" y="48"/>
                    <a:pt x="1453" y="0"/>
                    <a:pt x="1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8"/>
            <p:cNvSpPr/>
            <p:nvPr/>
          </p:nvSpPr>
          <p:spPr>
            <a:xfrm>
              <a:off x="4248739" y="2881619"/>
              <a:ext cx="81849" cy="84799"/>
            </a:xfrm>
            <a:custGeom>
              <a:avLst/>
              <a:gdLst/>
              <a:ahLst/>
              <a:cxnLst/>
              <a:rect l="l" t="t" r="r" b="b"/>
              <a:pathLst>
                <a:path w="2192" h="2271" extrusionOk="0">
                  <a:moveTo>
                    <a:pt x="2001" y="0"/>
                  </a:moveTo>
                  <a:cubicBezTo>
                    <a:pt x="1739" y="429"/>
                    <a:pt x="1310" y="739"/>
                    <a:pt x="810" y="882"/>
                  </a:cubicBezTo>
                  <a:lnTo>
                    <a:pt x="74" y="1072"/>
                  </a:lnTo>
                  <a:lnTo>
                    <a:pt x="74" y="1072"/>
                  </a:lnTo>
                  <a:cubicBezTo>
                    <a:pt x="72" y="1064"/>
                    <a:pt x="72" y="1057"/>
                    <a:pt x="72" y="1048"/>
                  </a:cubicBezTo>
                  <a:lnTo>
                    <a:pt x="72" y="1072"/>
                  </a:lnTo>
                  <a:lnTo>
                    <a:pt x="74" y="1072"/>
                  </a:lnTo>
                  <a:lnTo>
                    <a:pt x="74" y="1072"/>
                  </a:lnTo>
                  <a:cubicBezTo>
                    <a:pt x="79" y="1105"/>
                    <a:pt x="96" y="1128"/>
                    <a:pt x="96" y="1167"/>
                  </a:cubicBezTo>
                  <a:cubicBezTo>
                    <a:pt x="96" y="1358"/>
                    <a:pt x="48" y="1548"/>
                    <a:pt x="0" y="1715"/>
                  </a:cubicBezTo>
                  <a:lnTo>
                    <a:pt x="643" y="2096"/>
                  </a:lnTo>
                  <a:cubicBezTo>
                    <a:pt x="849" y="2215"/>
                    <a:pt x="1075" y="2270"/>
                    <a:pt x="1302" y="2270"/>
                  </a:cubicBezTo>
                  <a:cubicBezTo>
                    <a:pt x="1574" y="2270"/>
                    <a:pt x="1849" y="2191"/>
                    <a:pt x="2096" y="2048"/>
                  </a:cubicBezTo>
                  <a:cubicBezTo>
                    <a:pt x="2144" y="1763"/>
                    <a:pt x="2191" y="1477"/>
                    <a:pt x="2191" y="1167"/>
                  </a:cubicBezTo>
                  <a:cubicBezTo>
                    <a:pt x="2191" y="763"/>
                    <a:pt x="2120" y="358"/>
                    <a:pt x="2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8"/>
            <p:cNvSpPr/>
            <p:nvPr/>
          </p:nvSpPr>
          <p:spPr>
            <a:xfrm>
              <a:off x="4147360" y="2886063"/>
              <a:ext cx="78302" cy="78302"/>
            </a:xfrm>
            <a:custGeom>
              <a:avLst/>
              <a:gdLst/>
              <a:ahLst/>
              <a:cxnLst/>
              <a:rect l="l" t="t" r="r" b="b"/>
              <a:pathLst>
                <a:path w="2097" h="2097" extrusionOk="0">
                  <a:moveTo>
                    <a:pt x="1048" y="1"/>
                  </a:moveTo>
                  <a:cubicBezTo>
                    <a:pt x="477" y="1"/>
                    <a:pt x="0" y="453"/>
                    <a:pt x="0" y="1048"/>
                  </a:cubicBezTo>
                  <a:cubicBezTo>
                    <a:pt x="0" y="1620"/>
                    <a:pt x="477" y="2096"/>
                    <a:pt x="1048" y="2096"/>
                  </a:cubicBezTo>
                  <a:cubicBezTo>
                    <a:pt x="1644" y="2096"/>
                    <a:pt x="2096" y="1620"/>
                    <a:pt x="2096" y="1048"/>
                  </a:cubicBezTo>
                  <a:cubicBezTo>
                    <a:pt x="2096" y="453"/>
                    <a:pt x="164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8"/>
            <p:cNvSpPr/>
            <p:nvPr/>
          </p:nvSpPr>
          <p:spPr>
            <a:xfrm>
              <a:off x="4043331" y="2883710"/>
              <a:ext cx="81849" cy="85098"/>
            </a:xfrm>
            <a:custGeom>
              <a:avLst/>
              <a:gdLst/>
              <a:ahLst/>
              <a:cxnLst/>
              <a:rect l="l" t="t" r="r" b="b"/>
              <a:pathLst>
                <a:path w="2192" h="2279" extrusionOk="0">
                  <a:moveTo>
                    <a:pt x="871" y="0"/>
                  </a:moveTo>
                  <a:cubicBezTo>
                    <a:pt x="604" y="0"/>
                    <a:pt x="336" y="78"/>
                    <a:pt x="95" y="230"/>
                  </a:cubicBezTo>
                  <a:cubicBezTo>
                    <a:pt x="48" y="516"/>
                    <a:pt x="0" y="802"/>
                    <a:pt x="0" y="1111"/>
                  </a:cubicBezTo>
                  <a:cubicBezTo>
                    <a:pt x="0" y="1516"/>
                    <a:pt x="72" y="1897"/>
                    <a:pt x="191" y="2278"/>
                  </a:cubicBezTo>
                  <a:cubicBezTo>
                    <a:pt x="453" y="1850"/>
                    <a:pt x="881" y="1540"/>
                    <a:pt x="1381" y="1397"/>
                  </a:cubicBezTo>
                  <a:lnTo>
                    <a:pt x="2096" y="1207"/>
                  </a:lnTo>
                  <a:lnTo>
                    <a:pt x="2120" y="1207"/>
                  </a:lnTo>
                  <a:cubicBezTo>
                    <a:pt x="2120" y="1183"/>
                    <a:pt x="2096" y="1135"/>
                    <a:pt x="2096" y="1111"/>
                  </a:cubicBezTo>
                  <a:cubicBezTo>
                    <a:pt x="2096" y="921"/>
                    <a:pt x="2143" y="730"/>
                    <a:pt x="2191" y="564"/>
                  </a:cubicBezTo>
                  <a:lnTo>
                    <a:pt x="1548" y="183"/>
                  </a:lnTo>
                  <a:cubicBezTo>
                    <a:pt x="1337" y="60"/>
                    <a:pt x="1104"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8"/>
            <p:cNvSpPr/>
            <p:nvPr/>
          </p:nvSpPr>
          <p:spPr>
            <a:xfrm>
              <a:off x="3964170" y="2701977"/>
              <a:ext cx="445541" cy="445541"/>
            </a:xfrm>
            <a:custGeom>
              <a:avLst/>
              <a:gdLst/>
              <a:ahLst/>
              <a:cxnLst/>
              <a:rect l="l" t="t" r="r" b="b"/>
              <a:pathLst>
                <a:path w="11932" h="11932" extrusionOk="0">
                  <a:moveTo>
                    <a:pt x="5954" y="1430"/>
                  </a:moveTo>
                  <a:cubicBezTo>
                    <a:pt x="8479" y="1430"/>
                    <a:pt x="10503" y="3454"/>
                    <a:pt x="10503" y="5978"/>
                  </a:cubicBezTo>
                  <a:cubicBezTo>
                    <a:pt x="10503" y="8479"/>
                    <a:pt x="8479" y="10527"/>
                    <a:pt x="5954" y="10527"/>
                  </a:cubicBezTo>
                  <a:cubicBezTo>
                    <a:pt x="3454" y="10527"/>
                    <a:pt x="1430" y="8479"/>
                    <a:pt x="1430" y="5978"/>
                  </a:cubicBezTo>
                  <a:cubicBezTo>
                    <a:pt x="1430" y="3454"/>
                    <a:pt x="3454" y="1430"/>
                    <a:pt x="5954" y="1430"/>
                  </a:cubicBezTo>
                  <a:close/>
                  <a:moveTo>
                    <a:pt x="5954" y="1"/>
                  </a:moveTo>
                  <a:cubicBezTo>
                    <a:pt x="2692" y="1"/>
                    <a:pt x="1" y="2692"/>
                    <a:pt x="1" y="5978"/>
                  </a:cubicBezTo>
                  <a:cubicBezTo>
                    <a:pt x="1" y="9241"/>
                    <a:pt x="2692" y="11932"/>
                    <a:pt x="5954" y="11932"/>
                  </a:cubicBezTo>
                  <a:cubicBezTo>
                    <a:pt x="9241" y="11932"/>
                    <a:pt x="11932" y="9241"/>
                    <a:pt x="11932" y="5978"/>
                  </a:cubicBezTo>
                  <a:cubicBezTo>
                    <a:pt x="11932" y="2692"/>
                    <a:pt x="9241" y="1"/>
                    <a:pt x="5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8"/>
            <p:cNvSpPr/>
            <p:nvPr/>
          </p:nvSpPr>
          <p:spPr>
            <a:xfrm>
              <a:off x="4215842" y="2967875"/>
              <a:ext cx="98727" cy="79161"/>
            </a:xfrm>
            <a:custGeom>
              <a:avLst/>
              <a:gdLst/>
              <a:ahLst/>
              <a:cxnLst/>
              <a:rect l="l" t="t" r="r" b="b"/>
              <a:pathLst>
                <a:path w="2644" h="2120" extrusionOk="0">
                  <a:moveTo>
                    <a:pt x="524" y="0"/>
                  </a:moveTo>
                  <a:cubicBezTo>
                    <a:pt x="381" y="167"/>
                    <a:pt x="214" y="310"/>
                    <a:pt x="0" y="405"/>
                  </a:cubicBezTo>
                  <a:lnTo>
                    <a:pt x="191" y="1120"/>
                  </a:lnTo>
                  <a:cubicBezTo>
                    <a:pt x="334" y="1644"/>
                    <a:pt x="738" y="2001"/>
                    <a:pt x="1238" y="2120"/>
                  </a:cubicBezTo>
                  <a:cubicBezTo>
                    <a:pt x="1834" y="1763"/>
                    <a:pt x="2310" y="1239"/>
                    <a:pt x="2644" y="620"/>
                  </a:cubicBezTo>
                  <a:lnTo>
                    <a:pt x="2644" y="620"/>
                  </a:lnTo>
                  <a:cubicBezTo>
                    <a:pt x="2501" y="643"/>
                    <a:pt x="2358" y="667"/>
                    <a:pt x="2215" y="667"/>
                  </a:cubicBezTo>
                  <a:cubicBezTo>
                    <a:pt x="1858" y="667"/>
                    <a:pt x="1500" y="572"/>
                    <a:pt x="1167" y="381"/>
                  </a:cubicBezTo>
                  <a:lnTo>
                    <a:pt x="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8"/>
            <p:cNvSpPr/>
            <p:nvPr/>
          </p:nvSpPr>
          <p:spPr>
            <a:xfrm>
              <a:off x="4142917" y="2986545"/>
              <a:ext cx="87189" cy="81849"/>
            </a:xfrm>
            <a:custGeom>
              <a:avLst/>
              <a:gdLst/>
              <a:ahLst/>
              <a:cxnLst/>
              <a:rect l="l" t="t" r="r" b="b"/>
              <a:pathLst>
                <a:path w="2335" h="2192" extrusionOk="0">
                  <a:moveTo>
                    <a:pt x="620" y="1"/>
                  </a:moveTo>
                  <a:lnTo>
                    <a:pt x="262" y="644"/>
                  </a:lnTo>
                  <a:cubicBezTo>
                    <a:pt x="0" y="1096"/>
                    <a:pt x="24" y="1644"/>
                    <a:pt x="286" y="2096"/>
                  </a:cubicBezTo>
                  <a:cubicBezTo>
                    <a:pt x="572" y="2168"/>
                    <a:pt x="858" y="2191"/>
                    <a:pt x="1167" y="2191"/>
                  </a:cubicBezTo>
                  <a:cubicBezTo>
                    <a:pt x="1572" y="2191"/>
                    <a:pt x="1977" y="2120"/>
                    <a:pt x="2334" y="2025"/>
                  </a:cubicBezTo>
                  <a:cubicBezTo>
                    <a:pt x="1929" y="1739"/>
                    <a:pt x="1596" y="1310"/>
                    <a:pt x="1477" y="810"/>
                  </a:cubicBezTo>
                  <a:lnTo>
                    <a:pt x="1286" y="96"/>
                  </a:lnTo>
                  <a:lnTo>
                    <a:pt x="1167" y="96"/>
                  </a:lnTo>
                  <a:cubicBezTo>
                    <a:pt x="977" y="96"/>
                    <a:pt x="810" y="72"/>
                    <a:pt x="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8"/>
            <p:cNvSpPr/>
            <p:nvPr/>
          </p:nvSpPr>
          <p:spPr>
            <a:xfrm>
              <a:off x="4064652" y="2953648"/>
              <a:ext cx="79198" cy="98727"/>
            </a:xfrm>
            <a:custGeom>
              <a:avLst/>
              <a:gdLst/>
              <a:ahLst/>
              <a:cxnLst/>
              <a:rect l="l" t="t" r="r" b="b"/>
              <a:pathLst>
                <a:path w="2121" h="2644" extrusionOk="0">
                  <a:moveTo>
                    <a:pt x="1715" y="0"/>
                  </a:moveTo>
                  <a:lnTo>
                    <a:pt x="1001" y="215"/>
                  </a:lnTo>
                  <a:cubicBezTo>
                    <a:pt x="501" y="334"/>
                    <a:pt x="120" y="739"/>
                    <a:pt x="1" y="1263"/>
                  </a:cubicBezTo>
                  <a:cubicBezTo>
                    <a:pt x="382" y="1834"/>
                    <a:pt x="906" y="2334"/>
                    <a:pt x="1501" y="2644"/>
                  </a:cubicBezTo>
                  <a:cubicBezTo>
                    <a:pt x="1406" y="2144"/>
                    <a:pt x="1477" y="1620"/>
                    <a:pt x="1739" y="1167"/>
                  </a:cubicBezTo>
                  <a:lnTo>
                    <a:pt x="2120" y="524"/>
                  </a:lnTo>
                  <a:cubicBezTo>
                    <a:pt x="1953" y="381"/>
                    <a:pt x="1811" y="215"/>
                    <a:pt x="1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68"/>
          <p:cNvGrpSpPr/>
          <p:nvPr/>
        </p:nvGrpSpPr>
        <p:grpSpPr>
          <a:xfrm>
            <a:off x="1861475" y="3142298"/>
            <a:ext cx="350641" cy="350641"/>
            <a:chOff x="3264344" y="2701977"/>
            <a:chExt cx="445541" cy="445541"/>
          </a:xfrm>
        </p:grpSpPr>
        <p:sp>
          <p:nvSpPr>
            <p:cNvPr id="883" name="Google Shape;883;p68"/>
            <p:cNvSpPr/>
            <p:nvPr/>
          </p:nvSpPr>
          <p:spPr>
            <a:xfrm>
              <a:off x="3572026" y="2755335"/>
              <a:ext cx="96972" cy="106755"/>
            </a:xfrm>
            <a:custGeom>
              <a:avLst/>
              <a:gdLst/>
              <a:ahLst/>
              <a:cxnLst/>
              <a:rect l="l" t="t" r="r" b="b"/>
              <a:pathLst>
                <a:path w="2597" h="2859" extrusionOk="0">
                  <a:moveTo>
                    <a:pt x="334" y="1"/>
                  </a:moveTo>
                  <a:lnTo>
                    <a:pt x="0" y="620"/>
                  </a:lnTo>
                  <a:cubicBezTo>
                    <a:pt x="882" y="1120"/>
                    <a:pt x="1572" y="1930"/>
                    <a:pt x="1929" y="2859"/>
                  </a:cubicBezTo>
                  <a:lnTo>
                    <a:pt x="2596" y="2597"/>
                  </a:lnTo>
                  <a:cubicBezTo>
                    <a:pt x="2168" y="1525"/>
                    <a:pt x="1358" y="596"/>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8"/>
            <p:cNvSpPr/>
            <p:nvPr/>
          </p:nvSpPr>
          <p:spPr>
            <a:xfrm>
              <a:off x="3553356" y="3009658"/>
              <a:ext cx="103170" cy="95180"/>
            </a:xfrm>
            <a:custGeom>
              <a:avLst/>
              <a:gdLst/>
              <a:ahLst/>
              <a:cxnLst/>
              <a:rect l="l" t="t" r="r" b="b"/>
              <a:pathLst>
                <a:path w="2763" h="2549" extrusionOk="0">
                  <a:moveTo>
                    <a:pt x="2144" y="1"/>
                  </a:moveTo>
                  <a:cubicBezTo>
                    <a:pt x="1667" y="858"/>
                    <a:pt x="881" y="1525"/>
                    <a:pt x="0" y="1906"/>
                  </a:cubicBezTo>
                  <a:lnTo>
                    <a:pt x="262" y="2549"/>
                  </a:lnTo>
                  <a:cubicBezTo>
                    <a:pt x="1310" y="2120"/>
                    <a:pt x="2191" y="1334"/>
                    <a:pt x="2763" y="358"/>
                  </a:cubicBez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8"/>
            <p:cNvSpPr/>
            <p:nvPr/>
          </p:nvSpPr>
          <p:spPr>
            <a:xfrm>
              <a:off x="3304373" y="2987441"/>
              <a:ext cx="93387" cy="104067"/>
            </a:xfrm>
            <a:custGeom>
              <a:avLst/>
              <a:gdLst/>
              <a:ahLst/>
              <a:cxnLst/>
              <a:rect l="l" t="t" r="r" b="b"/>
              <a:pathLst>
                <a:path w="2501" h="2787" extrusionOk="0">
                  <a:moveTo>
                    <a:pt x="667" y="0"/>
                  </a:moveTo>
                  <a:lnTo>
                    <a:pt x="0" y="262"/>
                  </a:lnTo>
                  <a:cubicBezTo>
                    <a:pt x="429" y="1310"/>
                    <a:pt x="1191" y="2215"/>
                    <a:pt x="2144" y="2787"/>
                  </a:cubicBezTo>
                  <a:lnTo>
                    <a:pt x="2501" y="2191"/>
                  </a:lnTo>
                  <a:cubicBezTo>
                    <a:pt x="1667" y="1691"/>
                    <a:pt x="1024" y="905"/>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8"/>
            <p:cNvSpPr/>
            <p:nvPr/>
          </p:nvSpPr>
          <p:spPr>
            <a:xfrm>
              <a:off x="3316807" y="2742901"/>
              <a:ext cx="107651" cy="96972"/>
            </a:xfrm>
            <a:custGeom>
              <a:avLst/>
              <a:gdLst/>
              <a:ahLst/>
              <a:cxnLst/>
              <a:rect l="l" t="t" r="r" b="b"/>
              <a:pathLst>
                <a:path w="2883" h="2597" extrusionOk="0">
                  <a:moveTo>
                    <a:pt x="2620" y="0"/>
                  </a:moveTo>
                  <a:cubicBezTo>
                    <a:pt x="1525" y="429"/>
                    <a:pt x="596" y="1239"/>
                    <a:pt x="1" y="2239"/>
                  </a:cubicBezTo>
                  <a:lnTo>
                    <a:pt x="620" y="2596"/>
                  </a:lnTo>
                  <a:cubicBezTo>
                    <a:pt x="1120" y="1715"/>
                    <a:pt x="1930" y="1024"/>
                    <a:pt x="2882" y="643"/>
                  </a:cubicBezTo>
                  <a:lnTo>
                    <a:pt x="26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8"/>
            <p:cNvSpPr/>
            <p:nvPr/>
          </p:nvSpPr>
          <p:spPr>
            <a:xfrm>
              <a:off x="3560450" y="2813138"/>
              <a:ext cx="54292" cy="58736"/>
            </a:xfrm>
            <a:custGeom>
              <a:avLst/>
              <a:gdLst/>
              <a:ahLst/>
              <a:cxnLst/>
              <a:rect l="l" t="t" r="r" b="b"/>
              <a:pathLst>
                <a:path w="1454" h="1573" extrusionOk="0">
                  <a:moveTo>
                    <a:pt x="453" y="1"/>
                  </a:moveTo>
                  <a:lnTo>
                    <a:pt x="1" y="548"/>
                  </a:lnTo>
                  <a:cubicBezTo>
                    <a:pt x="358" y="834"/>
                    <a:pt x="644" y="1191"/>
                    <a:pt x="834" y="1572"/>
                  </a:cubicBezTo>
                  <a:lnTo>
                    <a:pt x="1454" y="1263"/>
                  </a:lnTo>
                  <a:cubicBezTo>
                    <a:pt x="1215" y="787"/>
                    <a:pt x="858" y="358"/>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8"/>
            <p:cNvSpPr/>
            <p:nvPr/>
          </p:nvSpPr>
          <p:spPr>
            <a:xfrm>
              <a:off x="3542677" y="2998979"/>
              <a:ext cx="55189" cy="51641"/>
            </a:xfrm>
            <a:custGeom>
              <a:avLst/>
              <a:gdLst/>
              <a:ahLst/>
              <a:cxnLst/>
              <a:rect l="l" t="t" r="r" b="b"/>
              <a:pathLst>
                <a:path w="1478" h="1383" extrusionOk="0">
                  <a:moveTo>
                    <a:pt x="929" y="1"/>
                  </a:moveTo>
                  <a:cubicBezTo>
                    <a:pt x="691" y="311"/>
                    <a:pt x="358" y="572"/>
                    <a:pt x="1" y="787"/>
                  </a:cubicBezTo>
                  <a:lnTo>
                    <a:pt x="334" y="1382"/>
                  </a:lnTo>
                  <a:cubicBezTo>
                    <a:pt x="786" y="1144"/>
                    <a:pt x="1167" y="834"/>
                    <a:pt x="1477" y="430"/>
                  </a:cubicBezTo>
                  <a:lnTo>
                    <a:pt x="9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8"/>
            <p:cNvSpPr/>
            <p:nvPr/>
          </p:nvSpPr>
          <p:spPr>
            <a:xfrm>
              <a:off x="3358590" y="2977658"/>
              <a:ext cx="50745" cy="55151"/>
            </a:xfrm>
            <a:custGeom>
              <a:avLst/>
              <a:gdLst/>
              <a:ahLst/>
              <a:cxnLst/>
              <a:rect l="l" t="t" r="r" b="b"/>
              <a:pathLst>
                <a:path w="1359" h="1477" extrusionOk="0">
                  <a:moveTo>
                    <a:pt x="620" y="0"/>
                  </a:moveTo>
                  <a:lnTo>
                    <a:pt x="1" y="310"/>
                  </a:lnTo>
                  <a:cubicBezTo>
                    <a:pt x="215" y="762"/>
                    <a:pt x="525" y="1167"/>
                    <a:pt x="882" y="1477"/>
                  </a:cubicBezTo>
                  <a:lnTo>
                    <a:pt x="1358" y="953"/>
                  </a:lnTo>
                  <a:cubicBezTo>
                    <a:pt x="1049" y="691"/>
                    <a:pt x="811" y="358"/>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8"/>
            <p:cNvSpPr/>
            <p:nvPr/>
          </p:nvSpPr>
          <p:spPr>
            <a:xfrm>
              <a:off x="3374609" y="2796260"/>
              <a:ext cx="59632" cy="55151"/>
            </a:xfrm>
            <a:custGeom>
              <a:avLst/>
              <a:gdLst/>
              <a:ahLst/>
              <a:cxnLst/>
              <a:rect l="l" t="t" r="r" b="b"/>
              <a:pathLst>
                <a:path w="1597" h="1477" extrusionOk="0">
                  <a:moveTo>
                    <a:pt x="1263" y="0"/>
                  </a:moveTo>
                  <a:cubicBezTo>
                    <a:pt x="787" y="262"/>
                    <a:pt x="358" y="596"/>
                    <a:pt x="1" y="1024"/>
                  </a:cubicBezTo>
                  <a:lnTo>
                    <a:pt x="548" y="1477"/>
                  </a:lnTo>
                  <a:cubicBezTo>
                    <a:pt x="834" y="1120"/>
                    <a:pt x="1191" y="834"/>
                    <a:pt x="1572" y="643"/>
                  </a:cubicBezTo>
                  <a:lnTo>
                    <a:pt x="1596" y="643"/>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8"/>
            <p:cNvSpPr/>
            <p:nvPr/>
          </p:nvSpPr>
          <p:spPr>
            <a:xfrm>
              <a:off x="3556007" y="2898497"/>
              <a:ext cx="153878" cy="78302"/>
            </a:xfrm>
            <a:custGeom>
              <a:avLst/>
              <a:gdLst/>
              <a:ahLst/>
              <a:cxnLst/>
              <a:rect l="l" t="t" r="r" b="b"/>
              <a:pathLst>
                <a:path w="4121" h="2097" extrusionOk="0">
                  <a:moveTo>
                    <a:pt x="120" y="1"/>
                  </a:moveTo>
                  <a:cubicBezTo>
                    <a:pt x="191" y="239"/>
                    <a:pt x="239" y="453"/>
                    <a:pt x="239" y="715"/>
                  </a:cubicBezTo>
                  <a:cubicBezTo>
                    <a:pt x="239" y="1073"/>
                    <a:pt x="144" y="1382"/>
                    <a:pt x="1" y="1692"/>
                  </a:cubicBezTo>
                  <a:lnTo>
                    <a:pt x="2335" y="2097"/>
                  </a:lnTo>
                  <a:cubicBezTo>
                    <a:pt x="3311" y="2097"/>
                    <a:pt x="4121" y="1335"/>
                    <a:pt x="4121" y="358"/>
                  </a:cubicBezTo>
                  <a:lnTo>
                    <a:pt x="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8"/>
            <p:cNvSpPr/>
            <p:nvPr/>
          </p:nvSpPr>
          <p:spPr>
            <a:xfrm>
              <a:off x="3460865" y="2701977"/>
              <a:ext cx="78302" cy="153878"/>
            </a:xfrm>
            <a:custGeom>
              <a:avLst/>
              <a:gdLst/>
              <a:ahLst/>
              <a:cxnLst/>
              <a:rect l="l" t="t" r="r" b="b"/>
              <a:pathLst>
                <a:path w="2097" h="4121" extrusionOk="0">
                  <a:moveTo>
                    <a:pt x="1" y="1"/>
                  </a:moveTo>
                  <a:lnTo>
                    <a:pt x="1" y="4002"/>
                  </a:lnTo>
                  <a:cubicBezTo>
                    <a:pt x="215" y="3930"/>
                    <a:pt x="453" y="3883"/>
                    <a:pt x="691" y="3883"/>
                  </a:cubicBezTo>
                  <a:cubicBezTo>
                    <a:pt x="1048" y="3883"/>
                    <a:pt x="1382" y="3978"/>
                    <a:pt x="1668" y="4121"/>
                  </a:cubicBezTo>
                  <a:lnTo>
                    <a:pt x="2096" y="1763"/>
                  </a:lnTo>
                  <a:cubicBezTo>
                    <a:pt x="2096" y="787"/>
                    <a:pt x="131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8"/>
            <p:cNvSpPr/>
            <p:nvPr/>
          </p:nvSpPr>
          <p:spPr>
            <a:xfrm>
              <a:off x="3264344" y="2872732"/>
              <a:ext cx="152982" cy="78265"/>
            </a:xfrm>
            <a:custGeom>
              <a:avLst/>
              <a:gdLst/>
              <a:ahLst/>
              <a:cxnLst/>
              <a:rect l="l" t="t" r="r" b="b"/>
              <a:pathLst>
                <a:path w="4097" h="2096" extrusionOk="0">
                  <a:moveTo>
                    <a:pt x="1739" y="0"/>
                  </a:moveTo>
                  <a:cubicBezTo>
                    <a:pt x="763" y="0"/>
                    <a:pt x="1" y="786"/>
                    <a:pt x="1" y="1763"/>
                  </a:cubicBezTo>
                  <a:lnTo>
                    <a:pt x="1" y="2096"/>
                  </a:lnTo>
                  <a:lnTo>
                    <a:pt x="3978" y="2096"/>
                  </a:lnTo>
                  <a:cubicBezTo>
                    <a:pt x="3906" y="1882"/>
                    <a:pt x="3859" y="1644"/>
                    <a:pt x="3859" y="1405"/>
                  </a:cubicBezTo>
                  <a:cubicBezTo>
                    <a:pt x="3859" y="1048"/>
                    <a:pt x="3954" y="715"/>
                    <a:pt x="4097" y="429"/>
                  </a:cubicBez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8"/>
            <p:cNvSpPr/>
            <p:nvPr/>
          </p:nvSpPr>
          <p:spPr>
            <a:xfrm>
              <a:off x="3434204" y="2993677"/>
              <a:ext cx="78265" cy="153841"/>
            </a:xfrm>
            <a:custGeom>
              <a:avLst/>
              <a:gdLst/>
              <a:ahLst/>
              <a:cxnLst/>
              <a:rect l="l" t="t" r="r" b="b"/>
              <a:pathLst>
                <a:path w="2096" h="4120" extrusionOk="0">
                  <a:moveTo>
                    <a:pt x="429" y="0"/>
                  </a:moveTo>
                  <a:lnTo>
                    <a:pt x="0" y="2358"/>
                  </a:lnTo>
                  <a:cubicBezTo>
                    <a:pt x="0" y="3310"/>
                    <a:pt x="786" y="4120"/>
                    <a:pt x="1762" y="4120"/>
                  </a:cubicBezTo>
                  <a:lnTo>
                    <a:pt x="2096" y="4120"/>
                  </a:lnTo>
                  <a:lnTo>
                    <a:pt x="2096" y="119"/>
                  </a:lnTo>
                  <a:cubicBezTo>
                    <a:pt x="1882" y="214"/>
                    <a:pt x="1643" y="262"/>
                    <a:pt x="1405" y="262"/>
                  </a:cubicBezTo>
                  <a:cubicBezTo>
                    <a:pt x="1048" y="262"/>
                    <a:pt x="715" y="167"/>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8"/>
            <p:cNvSpPr/>
            <p:nvPr/>
          </p:nvSpPr>
          <p:spPr>
            <a:xfrm>
              <a:off x="3434204" y="2872732"/>
              <a:ext cx="104963" cy="104963"/>
            </a:xfrm>
            <a:custGeom>
              <a:avLst/>
              <a:gdLst/>
              <a:ahLst/>
              <a:cxnLst/>
              <a:rect l="l" t="t" r="r" b="b"/>
              <a:pathLst>
                <a:path w="2811" h="2811" extrusionOk="0">
                  <a:moveTo>
                    <a:pt x="1762" y="1048"/>
                  </a:moveTo>
                  <a:lnTo>
                    <a:pt x="1762" y="1763"/>
                  </a:lnTo>
                  <a:lnTo>
                    <a:pt x="1048" y="1763"/>
                  </a:lnTo>
                  <a:lnTo>
                    <a:pt x="1048" y="1048"/>
                  </a:lnTo>
                  <a:close/>
                  <a:moveTo>
                    <a:pt x="1405" y="0"/>
                  </a:moveTo>
                  <a:cubicBezTo>
                    <a:pt x="643" y="0"/>
                    <a:pt x="0" y="619"/>
                    <a:pt x="0" y="1405"/>
                  </a:cubicBezTo>
                  <a:cubicBezTo>
                    <a:pt x="0" y="2167"/>
                    <a:pt x="643" y="2810"/>
                    <a:pt x="1405" y="2810"/>
                  </a:cubicBezTo>
                  <a:cubicBezTo>
                    <a:pt x="2167" y="2810"/>
                    <a:pt x="2810" y="2167"/>
                    <a:pt x="2810" y="1405"/>
                  </a:cubicBezTo>
                  <a:cubicBezTo>
                    <a:pt x="2810" y="619"/>
                    <a:pt x="2167" y="0"/>
                    <a:pt x="1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PARTS OF AN AIRPLANE</a:t>
            </a:r>
            <a:endParaRPr/>
          </a:p>
        </p:txBody>
      </p:sp>
      <p:sp>
        <p:nvSpPr>
          <p:cNvPr id="901" name="Google Shape;901;p69"/>
          <p:cNvSpPr txBox="1"/>
          <p:nvPr/>
        </p:nvSpPr>
        <p:spPr>
          <a:xfrm>
            <a:off x="1012081" y="1727800"/>
            <a:ext cx="1371900" cy="419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Alata"/>
                <a:ea typeface="Alata"/>
                <a:cs typeface="Alata"/>
                <a:sym typeface="Alata"/>
              </a:rPr>
              <a:t>SATURN</a:t>
            </a:r>
            <a:endParaRPr sz="2200">
              <a:solidFill>
                <a:schemeClr val="lt1"/>
              </a:solidFill>
              <a:latin typeface="Alata"/>
              <a:ea typeface="Alata"/>
              <a:cs typeface="Alata"/>
              <a:sym typeface="Alata"/>
            </a:endParaRPr>
          </a:p>
        </p:txBody>
      </p:sp>
      <p:sp>
        <p:nvSpPr>
          <p:cNvPr id="902" name="Google Shape;902;p69"/>
          <p:cNvSpPr txBox="1"/>
          <p:nvPr/>
        </p:nvSpPr>
        <p:spPr>
          <a:xfrm>
            <a:off x="1012081" y="3952300"/>
            <a:ext cx="1371900" cy="419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Alata"/>
                <a:ea typeface="Alata"/>
                <a:cs typeface="Alata"/>
                <a:sym typeface="Alata"/>
              </a:rPr>
              <a:t>NEPTUNE</a:t>
            </a:r>
            <a:endParaRPr sz="2200">
              <a:solidFill>
                <a:schemeClr val="lt1"/>
              </a:solidFill>
              <a:latin typeface="Alata"/>
              <a:ea typeface="Alata"/>
              <a:cs typeface="Alata"/>
              <a:sym typeface="Alata"/>
            </a:endParaRPr>
          </a:p>
        </p:txBody>
      </p:sp>
      <p:sp>
        <p:nvSpPr>
          <p:cNvPr id="903" name="Google Shape;903;p69"/>
          <p:cNvSpPr txBox="1"/>
          <p:nvPr/>
        </p:nvSpPr>
        <p:spPr>
          <a:xfrm>
            <a:off x="1012081" y="2469300"/>
            <a:ext cx="1371900" cy="419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Alata"/>
                <a:ea typeface="Alata"/>
                <a:cs typeface="Alata"/>
                <a:sym typeface="Alata"/>
              </a:rPr>
              <a:t>VENUS</a:t>
            </a:r>
            <a:endParaRPr sz="2200">
              <a:solidFill>
                <a:schemeClr val="lt1"/>
              </a:solidFill>
              <a:latin typeface="Alata"/>
              <a:ea typeface="Alata"/>
              <a:cs typeface="Alata"/>
              <a:sym typeface="Alata"/>
            </a:endParaRPr>
          </a:p>
        </p:txBody>
      </p:sp>
      <p:sp>
        <p:nvSpPr>
          <p:cNvPr id="904" name="Google Shape;904;p69"/>
          <p:cNvSpPr txBox="1"/>
          <p:nvPr/>
        </p:nvSpPr>
        <p:spPr>
          <a:xfrm>
            <a:off x="1012081" y="3210800"/>
            <a:ext cx="1371900" cy="419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Alata"/>
                <a:ea typeface="Alata"/>
                <a:cs typeface="Alata"/>
                <a:sym typeface="Alata"/>
              </a:rPr>
              <a:t>JUPITER</a:t>
            </a:r>
            <a:endParaRPr sz="2200">
              <a:solidFill>
                <a:schemeClr val="lt1"/>
              </a:solidFill>
              <a:latin typeface="Alata"/>
              <a:ea typeface="Alata"/>
              <a:cs typeface="Alata"/>
              <a:sym typeface="Alata"/>
            </a:endParaRPr>
          </a:p>
        </p:txBody>
      </p:sp>
      <p:sp>
        <p:nvSpPr>
          <p:cNvPr id="905" name="Google Shape;905;p69"/>
          <p:cNvSpPr txBox="1"/>
          <p:nvPr/>
        </p:nvSpPr>
        <p:spPr>
          <a:xfrm>
            <a:off x="2802151" y="1727800"/>
            <a:ext cx="1638000" cy="41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Saturn has rings</a:t>
            </a:r>
            <a:endParaRPr>
              <a:solidFill>
                <a:schemeClr val="dk1"/>
              </a:solidFill>
              <a:latin typeface="Lexend Deca Light"/>
              <a:ea typeface="Lexend Deca Light"/>
              <a:cs typeface="Lexend Deca Light"/>
              <a:sym typeface="Lexend Deca Light"/>
            </a:endParaRPr>
          </a:p>
        </p:txBody>
      </p:sp>
      <p:sp>
        <p:nvSpPr>
          <p:cNvPr id="906" name="Google Shape;906;p69"/>
          <p:cNvSpPr txBox="1"/>
          <p:nvPr/>
        </p:nvSpPr>
        <p:spPr>
          <a:xfrm>
            <a:off x="2802151" y="2469300"/>
            <a:ext cx="1638000" cy="41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Venus is very hot</a:t>
            </a:r>
            <a:endParaRPr>
              <a:solidFill>
                <a:schemeClr val="dk1"/>
              </a:solidFill>
              <a:latin typeface="Lexend Deca Light"/>
              <a:ea typeface="Lexend Deca Light"/>
              <a:cs typeface="Lexend Deca Light"/>
              <a:sym typeface="Lexend Deca Light"/>
            </a:endParaRPr>
          </a:p>
        </p:txBody>
      </p:sp>
      <p:sp>
        <p:nvSpPr>
          <p:cNvPr id="907" name="Google Shape;907;p69"/>
          <p:cNvSpPr txBox="1"/>
          <p:nvPr/>
        </p:nvSpPr>
        <p:spPr>
          <a:xfrm>
            <a:off x="2802152" y="3952300"/>
            <a:ext cx="1541700" cy="41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Neptune is cold</a:t>
            </a:r>
            <a:endParaRPr>
              <a:solidFill>
                <a:schemeClr val="dk1"/>
              </a:solidFill>
              <a:latin typeface="Lexend Deca Light"/>
              <a:ea typeface="Lexend Deca Light"/>
              <a:cs typeface="Lexend Deca Light"/>
              <a:sym typeface="Lexend Deca Light"/>
            </a:endParaRPr>
          </a:p>
        </p:txBody>
      </p:sp>
      <p:sp>
        <p:nvSpPr>
          <p:cNvPr id="908" name="Google Shape;908;p69"/>
          <p:cNvSpPr txBox="1"/>
          <p:nvPr/>
        </p:nvSpPr>
        <p:spPr>
          <a:xfrm>
            <a:off x="2802156" y="3210800"/>
            <a:ext cx="2058900" cy="41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Light"/>
                <a:ea typeface="Lexend Deca Light"/>
                <a:cs typeface="Lexend Deca Light"/>
                <a:sym typeface="Lexend Deca Light"/>
              </a:rPr>
              <a:t>Jupiter is a gas giant</a:t>
            </a:r>
            <a:endParaRPr>
              <a:solidFill>
                <a:schemeClr val="dk1"/>
              </a:solidFill>
              <a:latin typeface="Lexend Deca Light"/>
              <a:ea typeface="Lexend Deca Light"/>
              <a:cs typeface="Lexend Deca Light"/>
              <a:sym typeface="Lexend Deca Light"/>
            </a:endParaRPr>
          </a:p>
        </p:txBody>
      </p:sp>
      <p:cxnSp>
        <p:nvCxnSpPr>
          <p:cNvPr id="909" name="Google Shape;909;p69"/>
          <p:cNvCxnSpPr>
            <a:stCxn id="901" idx="3"/>
            <a:endCxn id="905" idx="1"/>
          </p:cNvCxnSpPr>
          <p:nvPr/>
        </p:nvCxnSpPr>
        <p:spPr>
          <a:xfrm>
            <a:off x="2383981" y="1937650"/>
            <a:ext cx="418200" cy="600"/>
          </a:xfrm>
          <a:prstGeom prst="bentConnector3">
            <a:avLst>
              <a:gd name="adj1" fmla="val 49996"/>
            </a:avLst>
          </a:prstGeom>
          <a:noFill/>
          <a:ln w="9525" cap="flat" cmpd="sng">
            <a:solidFill>
              <a:schemeClr val="dk1"/>
            </a:solidFill>
            <a:prstDash val="solid"/>
            <a:round/>
            <a:headEnd type="none" w="med" len="med"/>
            <a:tailEnd type="none" w="med" len="med"/>
          </a:ln>
        </p:spPr>
      </p:cxnSp>
      <p:cxnSp>
        <p:nvCxnSpPr>
          <p:cNvPr id="910" name="Google Shape;910;p69"/>
          <p:cNvCxnSpPr>
            <a:stCxn id="903" idx="3"/>
            <a:endCxn id="906" idx="1"/>
          </p:cNvCxnSpPr>
          <p:nvPr/>
        </p:nvCxnSpPr>
        <p:spPr>
          <a:xfrm>
            <a:off x="2383981" y="2679150"/>
            <a:ext cx="418200" cy="600"/>
          </a:xfrm>
          <a:prstGeom prst="bentConnector3">
            <a:avLst>
              <a:gd name="adj1" fmla="val 49996"/>
            </a:avLst>
          </a:prstGeom>
          <a:noFill/>
          <a:ln w="9525" cap="flat" cmpd="sng">
            <a:solidFill>
              <a:schemeClr val="dk1"/>
            </a:solidFill>
            <a:prstDash val="solid"/>
            <a:round/>
            <a:headEnd type="none" w="med" len="med"/>
            <a:tailEnd type="none" w="med" len="med"/>
          </a:ln>
        </p:spPr>
      </p:cxnSp>
      <p:cxnSp>
        <p:nvCxnSpPr>
          <p:cNvPr id="911" name="Google Shape;911;p69"/>
          <p:cNvCxnSpPr>
            <a:stCxn id="904" idx="3"/>
            <a:endCxn id="908" idx="1"/>
          </p:cNvCxnSpPr>
          <p:nvPr/>
        </p:nvCxnSpPr>
        <p:spPr>
          <a:xfrm>
            <a:off x="2383981" y="3420650"/>
            <a:ext cx="418200" cy="600"/>
          </a:xfrm>
          <a:prstGeom prst="bentConnector3">
            <a:avLst>
              <a:gd name="adj1" fmla="val 49997"/>
            </a:avLst>
          </a:prstGeom>
          <a:noFill/>
          <a:ln w="9525" cap="flat" cmpd="sng">
            <a:solidFill>
              <a:schemeClr val="dk1"/>
            </a:solidFill>
            <a:prstDash val="solid"/>
            <a:round/>
            <a:headEnd type="none" w="med" len="med"/>
            <a:tailEnd type="none" w="med" len="med"/>
          </a:ln>
        </p:spPr>
      </p:cxnSp>
      <p:cxnSp>
        <p:nvCxnSpPr>
          <p:cNvPr id="912" name="Google Shape;912;p69"/>
          <p:cNvCxnSpPr>
            <a:stCxn id="902" idx="3"/>
            <a:endCxn id="907" idx="1"/>
          </p:cNvCxnSpPr>
          <p:nvPr/>
        </p:nvCxnSpPr>
        <p:spPr>
          <a:xfrm>
            <a:off x="2383981" y="4162150"/>
            <a:ext cx="418200" cy="600"/>
          </a:xfrm>
          <a:prstGeom prst="bentConnector3">
            <a:avLst>
              <a:gd name="adj1" fmla="val 49996"/>
            </a:avLst>
          </a:prstGeom>
          <a:noFill/>
          <a:ln w="9525" cap="flat" cmpd="sng">
            <a:solidFill>
              <a:schemeClr val="dk1"/>
            </a:solidFill>
            <a:prstDash val="solid"/>
            <a:round/>
            <a:headEnd type="none" w="med" len="med"/>
            <a:tailEnd type="none" w="med" len="med"/>
          </a:ln>
        </p:spPr>
      </p:cxnSp>
      <p:pic>
        <p:nvPicPr>
          <p:cNvPr id="913" name="Google Shape;913;p69"/>
          <p:cNvPicPr preferRelativeResize="0"/>
          <p:nvPr/>
        </p:nvPicPr>
        <p:blipFill rotWithShape="1">
          <a:blip r:embed="rId3">
            <a:alphaModFix/>
          </a:blip>
          <a:srcRect l="7225" r="7464"/>
          <a:stretch/>
        </p:blipFill>
        <p:spPr>
          <a:xfrm>
            <a:off x="5876168" y="1727800"/>
            <a:ext cx="2255750" cy="2644200"/>
          </a:xfrm>
          <a:prstGeom prst="rect">
            <a:avLst/>
          </a:prstGeom>
          <a:noFill/>
          <a:ln>
            <a:noFill/>
          </a:ln>
        </p:spPr>
      </p:pic>
      <p:sp>
        <p:nvSpPr>
          <p:cNvPr id="914" name="Google Shape;914;p69"/>
          <p:cNvSpPr/>
          <p:nvPr/>
        </p:nvSpPr>
        <p:spPr>
          <a:xfrm>
            <a:off x="6838056" y="1599850"/>
            <a:ext cx="338400" cy="338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9"/>
          <p:cNvSpPr/>
          <p:nvPr/>
        </p:nvSpPr>
        <p:spPr>
          <a:xfrm>
            <a:off x="6150881" y="2727725"/>
            <a:ext cx="338400" cy="338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9"/>
          <p:cNvSpPr/>
          <p:nvPr/>
        </p:nvSpPr>
        <p:spPr>
          <a:xfrm>
            <a:off x="7061681" y="3142325"/>
            <a:ext cx="338400" cy="338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9"/>
          <p:cNvSpPr/>
          <p:nvPr/>
        </p:nvSpPr>
        <p:spPr>
          <a:xfrm>
            <a:off x="6457056" y="4162150"/>
            <a:ext cx="338400" cy="338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 name="Google Shape;918;p69"/>
          <p:cNvCxnSpPr>
            <a:stCxn id="905" idx="3"/>
            <a:endCxn id="914" idx="2"/>
          </p:cNvCxnSpPr>
          <p:nvPr/>
        </p:nvCxnSpPr>
        <p:spPr>
          <a:xfrm rot="10800000" flipH="1">
            <a:off x="4440151" y="1769050"/>
            <a:ext cx="2397900" cy="168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919" name="Google Shape;919;p69"/>
          <p:cNvCxnSpPr>
            <a:stCxn id="906" idx="3"/>
            <a:endCxn id="915" idx="2"/>
          </p:cNvCxnSpPr>
          <p:nvPr/>
        </p:nvCxnSpPr>
        <p:spPr>
          <a:xfrm>
            <a:off x="4440151" y="2679150"/>
            <a:ext cx="1710600" cy="217800"/>
          </a:xfrm>
          <a:prstGeom prst="bentConnector3">
            <a:avLst>
              <a:gd name="adj1" fmla="val 50004"/>
            </a:avLst>
          </a:prstGeom>
          <a:noFill/>
          <a:ln w="9525" cap="flat" cmpd="sng">
            <a:solidFill>
              <a:schemeClr val="dk1"/>
            </a:solidFill>
            <a:prstDash val="solid"/>
            <a:round/>
            <a:headEnd type="none" w="med" len="med"/>
            <a:tailEnd type="oval" w="med" len="med"/>
          </a:ln>
        </p:spPr>
      </p:cxnSp>
      <p:cxnSp>
        <p:nvCxnSpPr>
          <p:cNvPr id="920" name="Google Shape;920;p69"/>
          <p:cNvCxnSpPr>
            <a:stCxn id="908" idx="3"/>
            <a:endCxn id="916" idx="4"/>
          </p:cNvCxnSpPr>
          <p:nvPr/>
        </p:nvCxnSpPr>
        <p:spPr>
          <a:xfrm>
            <a:off x="4861056" y="3420650"/>
            <a:ext cx="2369700" cy="60000"/>
          </a:xfrm>
          <a:prstGeom prst="bentConnector4">
            <a:avLst>
              <a:gd name="adj1" fmla="val 46433"/>
              <a:gd name="adj2" fmla="val 497000"/>
            </a:avLst>
          </a:prstGeom>
          <a:noFill/>
          <a:ln w="9525" cap="flat" cmpd="sng">
            <a:solidFill>
              <a:schemeClr val="dk1"/>
            </a:solidFill>
            <a:prstDash val="solid"/>
            <a:round/>
            <a:headEnd type="none" w="med" len="med"/>
            <a:tailEnd type="oval" w="med" len="med"/>
          </a:ln>
        </p:spPr>
      </p:cxnSp>
      <p:cxnSp>
        <p:nvCxnSpPr>
          <p:cNvPr id="921" name="Google Shape;921;p69"/>
          <p:cNvCxnSpPr>
            <a:stCxn id="907" idx="3"/>
            <a:endCxn id="917" idx="2"/>
          </p:cNvCxnSpPr>
          <p:nvPr/>
        </p:nvCxnSpPr>
        <p:spPr>
          <a:xfrm>
            <a:off x="4343852" y="4162150"/>
            <a:ext cx="2113200" cy="1692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70"/>
          <p:cNvSpPr txBox="1">
            <a:spLocks noGrp="1"/>
          </p:cNvSpPr>
          <p:nvPr>
            <p:ph type="title"/>
          </p:nvPr>
        </p:nvSpPr>
        <p:spPr>
          <a:xfrm>
            <a:off x="713225" y="54000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927" name="Google Shape;927;p70"/>
          <p:cNvSpPr txBox="1">
            <a:spLocks noGrp="1"/>
          </p:cNvSpPr>
          <p:nvPr>
            <p:ph type="subTitle" idx="1"/>
          </p:nvPr>
        </p:nvSpPr>
        <p:spPr>
          <a:xfrm>
            <a:off x="713225" y="167615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latin typeface="Alata"/>
                <a:ea typeface="Alata"/>
                <a:cs typeface="Alata"/>
                <a:sym typeface="Alata"/>
              </a:rPr>
              <a:t>DO YOU HAVE ANY QUESTIONS?</a:t>
            </a:r>
            <a:endParaRPr sz="2200">
              <a:latin typeface="Alata"/>
              <a:ea typeface="Alata"/>
              <a:cs typeface="Alata"/>
              <a:sym typeface="Alata"/>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928" name="Google Shape;928;p70"/>
          <p:cNvSpPr txBox="1"/>
          <p:nvPr/>
        </p:nvSpPr>
        <p:spPr>
          <a:xfrm>
            <a:off x="713225" y="2734850"/>
            <a:ext cx="4151700" cy="33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exend Deca"/>
                <a:ea typeface="Lexend Deca"/>
                <a:cs typeface="Lexend Deca"/>
                <a:sym typeface="Lexend Deca"/>
              </a:rPr>
              <a:t>Please keep this slide for attribution</a:t>
            </a:r>
            <a:endParaRPr sz="1200">
              <a:solidFill>
                <a:schemeClr val="dk1"/>
              </a:solidFill>
              <a:latin typeface="Lexend Deca"/>
              <a:ea typeface="Lexend Deca"/>
              <a:cs typeface="Lexend Deca"/>
              <a:sym typeface="Lexend Deca"/>
            </a:endParaRPr>
          </a:p>
        </p:txBody>
      </p:sp>
      <p:pic>
        <p:nvPicPr>
          <p:cNvPr id="929" name="Google Shape;929;p70"/>
          <p:cNvPicPr preferRelativeResize="0">
            <a:picLocks noGrp="1"/>
          </p:cNvPicPr>
          <p:nvPr>
            <p:ph type="pic" idx="2"/>
          </p:nvPr>
        </p:nvPicPr>
        <p:blipFill rotWithShape="1">
          <a:blip r:embed="rId3">
            <a:alphaModFix/>
          </a:blip>
          <a:srcRect l="16758" r="16765"/>
          <a:stretch/>
        </p:blipFill>
        <p:spPr>
          <a:xfrm>
            <a:off x="5724790" y="0"/>
            <a:ext cx="3419310" cy="5143500"/>
          </a:xfrm>
          <a:prstGeom prst="rect">
            <a:avLst/>
          </a:prstGeom>
          <a:noFill/>
          <a:ln>
            <a:noFill/>
          </a:ln>
        </p:spPr>
      </p:pic>
      <p:sp>
        <p:nvSpPr>
          <p:cNvPr id="930" name="Google Shape;930;p70"/>
          <p:cNvSpPr/>
          <p:nvPr/>
        </p:nvSpPr>
        <p:spPr>
          <a:xfrm>
            <a:off x="5648240" y="3350"/>
            <a:ext cx="27273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0"/>
          <p:cNvSpPr/>
          <p:nvPr/>
        </p:nvSpPr>
        <p:spPr>
          <a:xfrm>
            <a:off x="5524650" y="3350"/>
            <a:ext cx="9006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32" name="Google Shape;932;p70"/>
          <p:cNvPicPr preferRelativeResize="0"/>
          <p:nvPr/>
        </p:nvPicPr>
        <p:blipFill>
          <a:blip r:embed="rId4">
            <a:alphaModFix/>
          </a:blip>
          <a:stretch>
            <a:fillRect/>
          </a:stretch>
        </p:blipFill>
        <p:spPr>
          <a:xfrm rot="5400000">
            <a:off x="8165525" y="4471375"/>
            <a:ext cx="265251" cy="265251"/>
          </a:xfrm>
          <a:prstGeom prst="rect">
            <a:avLst/>
          </a:prstGeom>
          <a:noFill/>
          <a:ln>
            <a:noFill/>
          </a:ln>
        </p:spPr>
      </p:pic>
      <p:cxnSp>
        <p:nvCxnSpPr>
          <p:cNvPr id="933" name="Google Shape;933;p70"/>
          <p:cNvCxnSpPr>
            <a:stCxn id="932" idx="2"/>
          </p:cNvCxnSpPr>
          <p:nvPr/>
        </p:nvCxnSpPr>
        <p:spPr>
          <a:xfrm rot="10800000">
            <a:off x="1925" y="4604000"/>
            <a:ext cx="8163600" cy="0"/>
          </a:xfrm>
          <a:prstGeom prst="straightConnector1">
            <a:avLst/>
          </a:prstGeom>
          <a:noFill/>
          <a:ln w="9525" cap="flat" cmpd="sng">
            <a:solidFill>
              <a:schemeClr val="dk1"/>
            </a:solidFill>
            <a:prstDash val="solid"/>
            <a:round/>
            <a:headEnd type="none" w="med" len="med"/>
            <a:tailEnd type="none" w="med" len="med"/>
          </a:ln>
        </p:spPr>
      </p:cxnSp>
      <p:grpSp>
        <p:nvGrpSpPr>
          <p:cNvPr id="934" name="Google Shape;934;p70"/>
          <p:cNvGrpSpPr/>
          <p:nvPr/>
        </p:nvGrpSpPr>
        <p:grpSpPr>
          <a:xfrm>
            <a:off x="839888" y="3190619"/>
            <a:ext cx="342598" cy="342541"/>
            <a:chOff x="266768" y="1721375"/>
            <a:chExt cx="397907" cy="397887"/>
          </a:xfrm>
        </p:grpSpPr>
        <p:sp>
          <p:nvSpPr>
            <p:cNvPr id="935" name="Google Shape;935;p7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70"/>
          <p:cNvGrpSpPr/>
          <p:nvPr/>
        </p:nvGrpSpPr>
        <p:grpSpPr>
          <a:xfrm>
            <a:off x="1354811" y="3190409"/>
            <a:ext cx="342562" cy="342541"/>
            <a:chOff x="864491" y="1723250"/>
            <a:chExt cx="397866" cy="397887"/>
          </a:xfrm>
        </p:grpSpPr>
        <p:sp>
          <p:nvSpPr>
            <p:cNvPr id="938" name="Google Shape;938;p7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 name="Google Shape;941;p70"/>
          <p:cNvSpPr/>
          <p:nvPr/>
        </p:nvSpPr>
        <p:spPr>
          <a:xfrm>
            <a:off x="1869691" y="3221604"/>
            <a:ext cx="343622" cy="280260"/>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 name="Google Shape;942;p70"/>
          <p:cNvGrpSpPr/>
          <p:nvPr/>
        </p:nvGrpSpPr>
        <p:grpSpPr>
          <a:xfrm>
            <a:off x="2385645" y="3189914"/>
            <a:ext cx="343944" cy="343944"/>
            <a:chOff x="1190625" y="238125"/>
            <a:chExt cx="5235075" cy="5235075"/>
          </a:xfrm>
        </p:grpSpPr>
        <p:sp>
          <p:nvSpPr>
            <p:cNvPr id="943" name="Google Shape;943;p70"/>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0"/>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950" name="Google Shape;950;p71"/>
          <p:cNvGrpSpPr/>
          <p:nvPr/>
        </p:nvGrpSpPr>
        <p:grpSpPr>
          <a:xfrm>
            <a:off x="7347820" y="1403416"/>
            <a:ext cx="397775" cy="349434"/>
            <a:chOff x="7687379" y="1345937"/>
            <a:chExt cx="446437" cy="392182"/>
          </a:xfrm>
        </p:grpSpPr>
        <p:sp>
          <p:nvSpPr>
            <p:cNvPr id="951" name="Google Shape;951;p71"/>
            <p:cNvSpPr/>
            <p:nvPr/>
          </p:nvSpPr>
          <p:spPr>
            <a:xfrm>
              <a:off x="7687379" y="1345937"/>
              <a:ext cx="446437" cy="392182"/>
            </a:xfrm>
            <a:custGeom>
              <a:avLst/>
              <a:gdLst/>
              <a:ahLst/>
              <a:cxnLst/>
              <a:rect l="l" t="t" r="r" b="b"/>
              <a:pathLst>
                <a:path w="11956" h="10503" extrusionOk="0">
                  <a:moveTo>
                    <a:pt x="7717" y="714"/>
                  </a:moveTo>
                  <a:lnTo>
                    <a:pt x="7717" y="1405"/>
                  </a:lnTo>
                  <a:lnTo>
                    <a:pt x="6336" y="1405"/>
                  </a:lnTo>
                  <a:lnTo>
                    <a:pt x="6336" y="714"/>
                  </a:lnTo>
                  <a:close/>
                  <a:moveTo>
                    <a:pt x="9836" y="714"/>
                  </a:moveTo>
                  <a:lnTo>
                    <a:pt x="9836" y="1405"/>
                  </a:lnTo>
                  <a:lnTo>
                    <a:pt x="8431" y="1405"/>
                  </a:lnTo>
                  <a:lnTo>
                    <a:pt x="8431" y="714"/>
                  </a:lnTo>
                  <a:close/>
                  <a:moveTo>
                    <a:pt x="5645" y="691"/>
                  </a:moveTo>
                  <a:lnTo>
                    <a:pt x="5621" y="714"/>
                  </a:lnTo>
                  <a:lnTo>
                    <a:pt x="5621" y="1405"/>
                  </a:lnTo>
                  <a:lnTo>
                    <a:pt x="5407" y="1405"/>
                  </a:lnTo>
                  <a:lnTo>
                    <a:pt x="2597" y="8811"/>
                  </a:lnTo>
                  <a:lnTo>
                    <a:pt x="1596" y="7311"/>
                  </a:lnTo>
                  <a:lnTo>
                    <a:pt x="4359" y="691"/>
                  </a:lnTo>
                  <a:close/>
                  <a:moveTo>
                    <a:pt x="3883" y="0"/>
                  </a:moveTo>
                  <a:lnTo>
                    <a:pt x="811" y="7383"/>
                  </a:lnTo>
                  <a:lnTo>
                    <a:pt x="1954" y="9097"/>
                  </a:lnTo>
                  <a:lnTo>
                    <a:pt x="1" y="9097"/>
                  </a:lnTo>
                  <a:lnTo>
                    <a:pt x="1" y="10502"/>
                  </a:lnTo>
                  <a:lnTo>
                    <a:pt x="3406" y="10502"/>
                  </a:lnTo>
                  <a:lnTo>
                    <a:pt x="6336" y="2810"/>
                  </a:lnTo>
                  <a:lnTo>
                    <a:pt x="11956" y="2810"/>
                  </a:lnTo>
                  <a:lnTo>
                    <a:pt x="11956" y="1405"/>
                  </a:lnTo>
                  <a:lnTo>
                    <a:pt x="10527" y="1405"/>
                  </a:lnTo>
                  <a:lnTo>
                    <a:pt x="10527" y="714"/>
                  </a:lnTo>
                  <a:lnTo>
                    <a:pt x="11956" y="714"/>
                  </a:lnTo>
                  <a:lnTo>
                    <a:pt x="119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1"/>
            <p:cNvSpPr/>
            <p:nvPr/>
          </p:nvSpPr>
          <p:spPr>
            <a:xfrm>
              <a:off x="7858135" y="1685619"/>
              <a:ext cx="52500" cy="52500"/>
            </a:xfrm>
            <a:custGeom>
              <a:avLst/>
              <a:gdLst/>
              <a:ahLst/>
              <a:cxnLst/>
              <a:rect l="l" t="t" r="r" b="b"/>
              <a:pathLst>
                <a:path w="1406" h="1406" extrusionOk="0">
                  <a:moveTo>
                    <a:pt x="691" y="0"/>
                  </a:moveTo>
                  <a:cubicBezTo>
                    <a:pt x="310" y="0"/>
                    <a:pt x="0" y="310"/>
                    <a:pt x="0" y="691"/>
                  </a:cubicBezTo>
                  <a:cubicBezTo>
                    <a:pt x="0" y="1072"/>
                    <a:pt x="310" y="1405"/>
                    <a:pt x="691" y="1405"/>
                  </a:cubicBezTo>
                  <a:cubicBezTo>
                    <a:pt x="1072" y="1405"/>
                    <a:pt x="1405" y="1072"/>
                    <a:pt x="1405" y="691"/>
                  </a:cubicBezTo>
                  <a:cubicBezTo>
                    <a:pt x="1405" y="310"/>
                    <a:pt x="107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1"/>
            <p:cNvSpPr/>
            <p:nvPr/>
          </p:nvSpPr>
          <p:spPr>
            <a:xfrm>
              <a:off x="7871465" y="1633156"/>
              <a:ext cx="104067" cy="52500"/>
            </a:xfrm>
            <a:custGeom>
              <a:avLst/>
              <a:gdLst/>
              <a:ahLst/>
              <a:cxnLst/>
              <a:rect l="l" t="t" r="r" b="b"/>
              <a:pathLst>
                <a:path w="2787" h="1406" extrusionOk="0">
                  <a:moveTo>
                    <a:pt x="286" y="0"/>
                  </a:moveTo>
                  <a:lnTo>
                    <a:pt x="0" y="762"/>
                  </a:lnTo>
                  <a:cubicBezTo>
                    <a:pt x="120" y="715"/>
                    <a:pt x="239" y="715"/>
                    <a:pt x="358" y="715"/>
                  </a:cubicBezTo>
                  <a:cubicBezTo>
                    <a:pt x="858" y="715"/>
                    <a:pt x="1310" y="976"/>
                    <a:pt x="1548" y="1405"/>
                  </a:cubicBezTo>
                  <a:lnTo>
                    <a:pt x="2787" y="1405"/>
                  </a:lnTo>
                  <a:lnTo>
                    <a:pt x="2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1"/>
            <p:cNvSpPr/>
            <p:nvPr/>
          </p:nvSpPr>
          <p:spPr>
            <a:xfrm>
              <a:off x="8002193" y="1502429"/>
              <a:ext cx="127180" cy="78302"/>
            </a:xfrm>
            <a:custGeom>
              <a:avLst/>
              <a:gdLst/>
              <a:ahLst/>
              <a:cxnLst/>
              <a:rect l="l" t="t" r="r" b="b"/>
              <a:pathLst>
                <a:path w="3406" h="2097" extrusionOk="0">
                  <a:moveTo>
                    <a:pt x="0" y="0"/>
                  </a:moveTo>
                  <a:lnTo>
                    <a:pt x="0" y="2096"/>
                  </a:lnTo>
                  <a:lnTo>
                    <a:pt x="3406" y="2096"/>
                  </a:lnTo>
                  <a:lnTo>
                    <a:pt x="26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1"/>
            <p:cNvSpPr/>
            <p:nvPr/>
          </p:nvSpPr>
          <p:spPr>
            <a:xfrm>
              <a:off x="8040429" y="1685619"/>
              <a:ext cx="52500" cy="52500"/>
            </a:xfrm>
            <a:custGeom>
              <a:avLst/>
              <a:gdLst/>
              <a:ahLst/>
              <a:cxnLst/>
              <a:rect l="l" t="t" r="r" b="b"/>
              <a:pathLst>
                <a:path w="1406" h="1406" extrusionOk="0">
                  <a:moveTo>
                    <a:pt x="715" y="0"/>
                  </a:moveTo>
                  <a:cubicBezTo>
                    <a:pt x="310" y="0"/>
                    <a:pt x="0" y="310"/>
                    <a:pt x="0" y="691"/>
                  </a:cubicBezTo>
                  <a:cubicBezTo>
                    <a:pt x="0" y="1072"/>
                    <a:pt x="310" y="1405"/>
                    <a:pt x="715" y="1405"/>
                  </a:cubicBezTo>
                  <a:cubicBezTo>
                    <a:pt x="1096" y="1405"/>
                    <a:pt x="1405" y="1072"/>
                    <a:pt x="1405" y="691"/>
                  </a:cubicBezTo>
                  <a:cubicBezTo>
                    <a:pt x="1405" y="310"/>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1"/>
            <p:cNvSpPr/>
            <p:nvPr/>
          </p:nvSpPr>
          <p:spPr>
            <a:xfrm>
              <a:off x="8002193" y="1607354"/>
              <a:ext cx="130727" cy="78302"/>
            </a:xfrm>
            <a:custGeom>
              <a:avLst/>
              <a:gdLst/>
              <a:ahLst/>
              <a:cxnLst/>
              <a:rect l="l" t="t" r="r" b="b"/>
              <a:pathLst>
                <a:path w="3501" h="2097" extrusionOk="0">
                  <a:moveTo>
                    <a:pt x="0" y="0"/>
                  </a:moveTo>
                  <a:lnTo>
                    <a:pt x="0" y="2096"/>
                  </a:lnTo>
                  <a:lnTo>
                    <a:pt x="548" y="2096"/>
                  </a:lnTo>
                  <a:cubicBezTo>
                    <a:pt x="786" y="1667"/>
                    <a:pt x="1239" y="1406"/>
                    <a:pt x="1739" y="1406"/>
                  </a:cubicBezTo>
                  <a:cubicBezTo>
                    <a:pt x="2263" y="1406"/>
                    <a:pt x="2715" y="1667"/>
                    <a:pt x="2953" y="2096"/>
                  </a:cubicBezTo>
                  <a:lnTo>
                    <a:pt x="3501" y="2096"/>
                  </a:lnTo>
                  <a:lnTo>
                    <a:pt x="3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71"/>
          <p:cNvGrpSpPr/>
          <p:nvPr/>
        </p:nvGrpSpPr>
        <p:grpSpPr>
          <a:xfrm>
            <a:off x="7348618" y="1997617"/>
            <a:ext cx="396178" cy="396977"/>
            <a:chOff x="7688275" y="2012830"/>
            <a:chExt cx="444645" cy="445541"/>
          </a:xfrm>
        </p:grpSpPr>
        <p:sp>
          <p:nvSpPr>
            <p:cNvPr id="958" name="Google Shape;958;p71"/>
            <p:cNvSpPr/>
            <p:nvPr/>
          </p:nvSpPr>
          <p:spPr>
            <a:xfrm>
              <a:off x="7819003" y="2012830"/>
              <a:ext cx="78302" cy="120085"/>
            </a:xfrm>
            <a:custGeom>
              <a:avLst/>
              <a:gdLst/>
              <a:ahLst/>
              <a:cxnLst/>
              <a:rect l="l" t="t" r="r" b="b"/>
              <a:pathLst>
                <a:path w="2097" h="3216" extrusionOk="0">
                  <a:moveTo>
                    <a:pt x="2096" y="1"/>
                  </a:moveTo>
                  <a:cubicBezTo>
                    <a:pt x="929" y="168"/>
                    <a:pt x="0" y="1239"/>
                    <a:pt x="0" y="2478"/>
                  </a:cubicBezTo>
                  <a:lnTo>
                    <a:pt x="0" y="3216"/>
                  </a:lnTo>
                  <a:cubicBezTo>
                    <a:pt x="691" y="3073"/>
                    <a:pt x="1405" y="3001"/>
                    <a:pt x="2096" y="2978"/>
                  </a:cubicBezTo>
                  <a:lnTo>
                    <a:pt x="2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1"/>
            <p:cNvSpPr/>
            <p:nvPr/>
          </p:nvSpPr>
          <p:spPr>
            <a:xfrm>
              <a:off x="7988862" y="2015518"/>
              <a:ext cx="144058" cy="162765"/>
            </a:xfrm>
            <a:custGeom>
              <a:avLst/>
              <a:gdLst/>
              <a:ahLst/>
              <a:cxnLst/>
              <a:rect l="l" t="t" r="r" b="b"/>
              <a:pathLst>
                <a:path w="3858" h="4359" extrusionOk="0">
                  <a:moveTo>
                    <a:pt x="0" y="0"/>
                  </a:moveTo>
                  <a:cubicBezTo>
                    <a:pt x="643" y="572"/>
                    <a:pt x="1048" y="1477"/>
                    <a:pt x="1048" y="2406"/>
                  </a:cubicBezTo>
                  <a:lnTo>
                    <a:pt x="1048" y="3287"/>
                  </a:lnTo>
                  <a:cubicBezTo>
                    <a:pt x="2000" y="3525"/>
                    <a:pt x="2977" y="3882"/>
                    <a:pt x="3858" y="4358"/>
                  </a:cubicBezTo>
                  <a:cubicBezTo>
                    <a:pt x="3810" y="2906"/>
                    <a:pt x="3096" y="1548"/>
                    <a:pt x="1905" y="786"/>
                  </a:cubicBezTo>
                  <a:cubicBezTo>
                    <a:pt x="1310" y="405"/>
                    <a:pt x="667" y="14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1"/>
            <p:cNvSpPr/>
            <p:nvPr/>
          </p:nvSpPr>
          <p:spPr>
            <a:xfrm>
              <a:off x="7702502" y="2149793"/>
              <a:ext cx="416192" cy="308578"/>
            </a:xfrm>
            <a:custGeom>
              <a:avLst/>
              <a:gdLst/>
              <a:ahLst/>
              <a:cxnLst/>
              <a:rect l="l" t="t" r="r" b="b"/>
              <a:pathLst>
                <a:path w="11146" h="8264" extrusionOk="0">
                  <a:moveTo>
                    <a:pt x="6407" y="4049"/>
                  </a:moveTo>
                  <a:lnTo>
                    <a:pt x="6050" y="4763"/>
                  </a:lnTo>
                  <a:lnTo>
                    <a:pt x="5073" y="4763"/>
                  </a:lnTo>
                  <a:lnTo>
                    <a:pt x="4740" y="4049"/>
                  </a:lnTo>
                  <a:close/>
                  <a:moveTo>
                    <a:pt x="6050" y="5454"/>
                  </a:moveTo>
                  <a:lnTo>
                    <a:pt x="6383" y="6144"/>
                  </a:lnTo>
                  <a:lnTo>
                    <a:pt x="4740" y="6144"/>
                  </a:lnTo>
                  <a:lnTo>
                    <a:pt x="5073" y="5454"/>
                  </a:lnTo>
                  <a:close/>
                  <a:moveTo>
                    <a:pt x="5216" y="0"/>
                  </a:moveTo>
                  <a:lnTo>
                    <a:pt x="5216" y="3358"/>
                  </a:lnTo>
                  <a:lnTo>
                    <a:pt x="4406" y="3358"/>
                  </a:lnTo>
                  <a:lnTo>
                    <a:pt x="3144" y="238"/>
                  </a:lnTo>
                  <a:cubicBezTo>
                    <a:pt x="2930" y="286"/>
                    <a:pt x="2692" y="357"/>
                    <a:pt x="2454" y="405"/>
                  </a:cubicBezTo>
                  <a:lnTo>
                    <a:pt x="3430" y="2787"/>
                  </a:lnTo>
                  <a:lnTo>
                    <a:pt x="739" y="1000"/>
                  </a:lnTo>
                  <a:cubicBezTo>
                    <a:pt x="477" y="1120"/>
                    <a:pt x="239" y="1239"/>
                    <a:pt x="1" y="1358"/>
                  </a:cubicBezTo>
                  <a:lnTo>
                    <a:pt x="3906" y="3930"/>
                  </a:lnTo>
                  <a:lnTo>
                    <a:pt x="4478" y="5097"/>
                  </a:lnTo>
                  <a:lnTo>
                    <a:pt x="3954" y="6144"/>
                  </a:lnTo>
                  <a:lnTo>
                    <a:pt x="3120" y="6144"/>
                  </a:lnTo>
                  <a:lnTo>
                    <a:pt x="3120" y="6835"/>
                  </a:lnTo>
                  <a:lnTo>
                    <a:pt x="3811" y="6835"/>
                  </a:lnTo>
                  <a:lnTo>
                    <a:pt x="3811" y="8264"/>
                  </a:lnTo>
                  <a:lnTo>
                    <a:pt x="7312" y="8264"/>
                  </a:lnTo>
                  <a:lnTo>
                    <a:pt x="7312" y="6835"/>
                  </a:lnTo>
                  <a:lnTo>
                    <a:pt x="8026" y="6835"/>
                  </a:lnTo>
                  <a:lnTo>
                    <a:pt x="8026" y="6144"/>
                  </a:lnTo>
                  <a:lnTo>
                    <a:pt x="7193" y="6144"/>
                  </a:lnTo>
                  <a:lnTo>
                    <a:pt x="6669" y="5097"/>
                  </a:lnTo>
                  <a:lnTo>
                    <a:pt x="7240" y="3930"/>
                  </a:lnTo>
                  <a:lnTo>
                    <a:pt x="11146" y="1358"/>
                  </a:lnTo>
                  <a:cubicBezTo>
                    <a:pt x="10908" y="1215"/>
                    <a:pt x="10670" y="1120"/>
                    <a:pt x="10408" y="1000"/>
                  </a:cubicBezTo>
                  <a:lnTo>
                    <a:pt x="7717" y="2787"/>
                  </a:lnTo>
                  <a:lnTo>
                    <a:pt x="8645" y="405"/>
                  </a:lnTo>
                  <a:cubicBezTo>
                    <a:pt x="8431" y="334"/>
                    <a:pt x="8193" y="286"/>
                    <a:pt x="7955" y="238"/>
                  </a:cubicBezTo>
                  <a:lnTo>
                    <a:pt x="6740" y="3358"/>
                  </a:lnTo>
                  <a:lnTo>
                    <a:pt x="5907" y="3358"/>
                  </a:lnTo>
                  <a:lnTo>
                    <a:pt x="59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1"/>
            <p:cNvSpPr/>
            <p:nvPr/>
          </p:nvSpPr>
          <p:spPr>
            <a:xfrm>
              <a:off x="7923928" y="2012830"/>
              <a:ext cx="78302" cy="120085"/>
            </a:xfrm>
            <a:custGeom>
              <a:avLst/>
              <a:gdLst/>
              <a:ahLst/>
              <a:cxnLst/>
              <a:rect l="l" t="t" r="r" b="b"/>
              <a:pathLst>
                <a:path w="2097" h="3216" extrusionOk="0">
                  <a:moveTo>
                    <a:pt x="1" y="1"/>
                  </a:moveTo>
                  <a:lnTo>
                    <a:pt x="1" y="2978"/>
                  </a:lnTo>
                  <a:cubicBezTo>
                    <a:pt x="691" y="3001"/>
                    <a:pt x="1406" y="3073"/>
                    <a:pt x="2096" y="3216"/>
                  </a:cubicBezTo>
                  <a:lnTo>
                    <a:pt x="2096" y="2478"/>
                  </a:lnTo>
                  <a:cubicBezTo>
                    <a:pt x="2096" y="1239"/>
                    <a:pt x="1167" y="1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1"/>
            <p:cNvSpPr/>
            <p:nvPr/>
          </p:nvSpPr>
          <p:spPr>
            <a:xfrm>
              <a:off x="7688275" y="2015518"/>
              <a:ext cx="144095" cy="162765"/>
            </a:xfrm>
            <a:custGeom>
              <a:avLst/>
              <a:gdLst/>
              <a:ahLst/>
              <a:cxnLst/>
              <a:rect l="l" t="t" r="r" b="b"/>
              <a:pathLst>
                <a:path w="3859" h="4359" extrusionOk="0">
                  <a:moveTo>
                    <a:pt x="3859" y="0"/>
                  </a:moveTo>
                  <a:lnTo>
                    <a:pt x="3859" y="0"/>
                  </a:lnTo>
                  <a:cubicBezTo>
                    <a:pt x="3192" y="143"/>
                    <a:pt x="2549" y="405"/>
                    <a:pt x="1953" y="786"/>
                  </a:cubicBezTo>
                  <a:cubicBezTo>
                    <a:pt x="763" y="1548"/>
                    <a:pt x="48" y="2906"/>
                    <a:pt x="1" y="4358"/>
                  </a:cubicBezTo>
                  <a:cubicBezTo>
                    <a:pt x="906" y="3906"/>
                    <a:pt x="1858" y="3549"/>
                    <a:pt x="2811" y="3287"/>
                  </a:cubicBezTo>
                  <a:lnTo>
                    <a:pt x="2811" y="2406"/>
                  </a:lnTo>
                  <a:cubicBezTo>
                    <a:pt x="2811" y="1477"/>
                    <a:pt x="3216" y="572"/>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71"/>
          <p:cNvGrpSpPr/>
          <p:nvPr/>
        </p:nvGrpSpPr>
        <p:grpSpPr>
          <a:xfrm>
            <a:off x="7347820" y="2601966"/>
            <a:ext cx="400171" cy="397177"/>
            <a:chOff x="7687379" y="2691111"/>
            <a:chExt cx="449126" cy="445765"/>
          </a:xfrm>
        </p:grpSpPr>
        <p:sp>
          <p:nvSpPr>
            <p:cNvPr id="964" name="Google Shape;964;p71"/>
            <p:cNvSpPr/>
            <p:nvPr/>
          </p:nvSpPr>
          <p:spPr>
            <a:xfrm>
              <a:off x="7724757" y="3042555"/>
              <a:ext cx="94284" cy="94321"/>
            </a:xfrm>
            <a:custGeom>
              <a:avLst/>
              <a:gdLst/>
              <a:ahLst/>
              <a:cxnLst/>
              <a:rect l="l" t="t" r="r" b="b"/>
              <a:pathLst>
                <a:path w="2525" h="2526" extrusionOk="0">
                  <a:moveTo>
                    <a:pt x="2024" y="1"/>
                  </a:moveTo>
                  <a:lnTo>
                    <a:pt x="0" y="2025"/>
                  </a:lnTo>
                  <a:lnTo>
                    <a:pt x="500" y="2525"/>
                  </a:lnTo>
                  <a:lnTo>
                    <a:pt x="2524" y="501"/>
                  </a:lnTo>
                  <a:lnTo>
                    <a:pt x="2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1"/>
            <p:cNvSpPr/>
            <p:nvPr/>
          </p:nvSpPr>
          <p:spPr>
            <a:xfrm>
              <a:off x="7687379" y="3006111"/>
              <a:ext cx="94321" cy="93387"/>
            </a:xfrm>
            <a:custGeom>
              <a:avLst/>
              <a:gdLst/>
              <a:ahLst/>
              <a:cxnLst/>
              <a:rect l="l" t="t" r="r" b="b"/>
              <a:pathLst>
                <a:path w="2526" h="2501" extrusionOk="0">
                  <a:moveTo>
                    <a:pt x="2025" y="0"/>
                  </a:moveTo>
                  <a:lnTo>
                    <a:pt x="1" y="2025"/>
                  </a:lnTo>
                  <a:lnTo>
                    <a:pt x="501" y="2501"/>
                  </a:lnTo>
                  <a:lnTo>
                    <a:pt x="2525" y="477"/>
                  </a:lnTo>
                  <a:lnTo>
                    <a:pt x="2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1"/>
            <p:cNvSpPr/>
            <p:nvPr/>
          </p:nvSpPr>
          <p:spPr>
            <a:xfrm>
              <a:off x="7754068" y="2694061"/>
              <a:ext cx="382436" cy="376126"/>
            </a:xfrm>
            <a:custGeom>
              <a:avLst/>
              <a:gdLst/>
              <a:ahLst/>
              <a:cxnLst/>
              <a:rect l="l" t="t" r="r" b="b"/>
              <a:pathLst>
                <a:path w="10242" h="10073" extrusionOk="0">
                  <a:moveTo>
                    <a:pt x="977" y="6119"/>
                  </a:moveTo>
                  <a:lnTo>
                    <a:pt x="997" y="6123"/>
                  </a:lnTo>
                  <a:lnTo>
                    <a:pt x="1001" y="6119"/>
                  </a:lnTo>
                  <a:close/>
                  <a:moveTo>
                    <a:pt x="8807" y="0"/>
                  </a:moveTo>
                  <a:cubicBezTo>
                    <a:pt x="8461" y="0"/>
                    <a:pt x="8122" y="151"/>
                    <a:pt x="7884" y="427"/>
                  </a:cubicBezTo>
                  <a:lnTo>
                    <a:pt x="2644" y="6452"/>
                  </a:lnTo>
                  <a:lnTo>
                    <a:pt x="997" y="6123"/>
                  </a:lnTo>
                  <a:lnTo>
                    <a:pt x="1" y="7095"/>
                  </a:lnTo>
                  <a:lnTo>
                    <a:pt x="1978" y="8096"/>
                  </a:lnTo>
                  <a:lnTo>
                    <a:pt x="2978" y="10072"/>
                  </a:lnTo>
                  <a:lnTo>
                    <a:pt x="3954" y="9072"/>
                  </a:lnTo>
                  <a:lnTo>
                    <a:pt x="3621" y="7429"/>
                  </a:lnTo>
                  <a:lnTo>
                    <a:pt x="9622" y="2190"/>
                  </a:lnTo>
                  <a:cubicBezTo>
                    <a:pt x="10170" y="1737"/>
                    <a:pt x="10241" y="927"/>
                    <a:pt x="9693" y="380"/>
                  </a:cubicBezTo>
                  <a:cubicBezTo>
                    <a:pt x="9435" y="121"/>
                    <a:pt x="9118" y="0"/>
                    <a:pt x="8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1"/>
            <p:cNvSpPr/>
            <p:nvPr/>
          </p:nvSpPr>
          <p:spPr>
            <a:xfrm>
              <a:off x="7963060" y="2873629"/>
              <a:ext cx="168105" cy="203652"/>
            </a:xfrm>
            <a:custGeom>
              <a:avLst/>
              <a:gdLst/>
              <a:ahLst/>
              <a:cxnLst/>
              <a:rect l="l" t="t" r="r" b="b"/>
              <a:pathLst>
                <a:path w="4502" h="5454" extrusionOk="0">
                  <a:moveTo>
                    <a:pt x="2120" y="0"/>
                  </a:moveTo>
                  <a:lnTo>
                    <a:pt x="0" y="1834"/>
                  </a:lnTo>
                  <a:lnTo>
                    <a:pt x="3620" y="5454"/>
                  </a:lnTo>
                  <a:lnTo>
                    <a:pt x="4239" y="4834"/>
                  </a:lnTo>
                  <a:cubicBezTo>
                    <a:pt x="4454" y="4620"/>
                    <a:pt x="4501" y="4287"/>
                    <a:pt x="4358" y="4001"/>
                  </a:cubicBez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1"/>
            <p:cNvSpPr/>
            <p:nvPr/>
          </p:nvSpPr>
          <p:spPr>
            <a:xfrm>
              <a:off x="7746974" y="2695591"/>
              <a:ext cx="204549" cy="165603"/>
            </a:xfrm>
            <a:custGeom>
              <a:avLst/>
              <a:gdLst/>
              <a:ahLst/>
              <a:cxnLst/>
              <a:rect l="l" t="t" r="r" b="b"/>
              <a:pathLst>
                <a:path w="5478" h="4435" extrusionOk="0">
                  <a:moveTo>
                    <a:pt x="1102" y="0"/>
                  </a:moveTo>
                  <a:cubicBezTo>
                    <a:pt x="924" y="0"/>
                    <a:pt x="747" y="69"/>
                    <a:pt x="620" y="196"/>
                  </a:cubicBezTo>
                  <a:lnTo>
                    <a:pt x="0" y="815"/>
                  </a:lnTo>
                  <a:lnTo>
                    <a:pt x="3620" y="4435"/>
                  </a:lnTo>
                  <a:lnTo>
                    <a:pt x="5478" y="2315"/>
                  </a:lnTo>
                  <a:lnTo>
                    <a:pt x="1453" y="101"/>
                  </a:lnTo>
                  <a:cubicBezTo>
                    <a:pt x="1346" y="33"/>
                    <a:pt x="1224"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1"/>
            <p:cNvSpPr/>
            <p:nvPr/>
          </p:nvSpPr>
          <p:spPr>
            <a:xfrm>
              <a:off x="8088448" y="2894054"/>
              <a:ext cx="47160" cy="56085"/>
            </a:xfrm>
            <a:custGeom>
              <a:avLst/>
              <a:gdLst/>
              <a:ahLst/>
              <a:cxnLst/>
              <a:rect l="l" t="t" r="r" b="b"/>
              <a:pathLst>
                <a:path w="1263" h="1502" extrusionOk="0">
                  <a:moveTo>
                    <a:pt x="500" y="1"/>
                  </a:moveTo>
                  <a:cubicBezTo>
                    <a:pt x="322" y="1"/>
                    <a:pt x="143" y="72"/>
                    <a:pt x="0" y="215"/>
                  </a:cubicBezTo>
                  <a:lnTo>
                    <a:pt x="691" y="1501"/>
                  </a:lnTo>
                  <a:lnTo>
                    <a:pt x="1000" y="1192"/>
                  </a:lnTo>
                  <a:cubicBezTo>
                    <a:pt x="1262" y="930"/>
                    <a:pt x="1262" y="477"/>
                    <a:pt x="1000" y="215"/>
                  </a:cubicBezTo>
                  <a:cubicBezTo>
                    <a:pt x="858" y="72"/>
                    <a:pt x="679"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1"/>
            <p:cNvSpPr/>
            <p:nvPr/>
          </p:nvSpPr>
          <p:spPr>
            <a:xfrm>
              <a:off x="7874117" y="2691111"/>
              <a:ext cx="58736" cy="44696"/>
            </a:xfrm>
            <a:custGeom>
              <a:avLst/>
              <a:gdLst/>
              <a:ahLst/>
              <a:cxnLst/>
              <a:rect l="l" t="t" r="r" b="b"/>
              <a:pathLst>
                <a:path w="1573" h="1197" extrusionOk="0">
                  <a:moveTo>
                    <a:pt x="811" y="0"/>
                  </a:moveTo>
                  <a:cubicBezTo>
                    <a:pt x="632" y="0"/>
                    <a:pt x="453" y="66"/>
                    <a:pt x="311" y="197"/>
                  </a:cubicBezTo>
                  <a:lnTo>
                    <a:pt x="1" y="506"/>
                  </a:lnTo>
                  <a:lnTo>
                    <a:pt x="1287" y="1197"/>
                  </a:lnTo>
                  <a:lnTo>
                    <a:pt x="1311" y="1197"/>
                  </a:lnTo>
                  <a:cubicBezTo>
                    <a:pt x="1573" y="911"/>
                    <a:pt x="1573" y="482"/>
                    <a:pt x="1311" y="197"/>
                  </a:cubicBezTo>
                  <a:cubicBezTo>
                    <a:pt x="1168" y="66"/>
                    <a:pt x="989"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71"/>
          <p:cNvGrpSpPr/>
          <p:nvPr/>
        </p:nvGrpSpPr>
        <p:grpSpPr>
          <a:xfrm>
            <a:off x="7347055" y="3235991"/>
            <a:ext cx="399339" cy="396977"/>
            <a:chOff x="7686520" y="3402699"/>
            <a:chExt cx="448192" cy="445541"/>
          </a:xfrm>
        </p:grpSpPr>
        <p:sp>
          <p:nvSpPr>
            <p:cNvPr id="972" name="Google Shape;972;p71"/>
            <p:cNvSpPr/>
            <p:nvPr/>
          </p:nvSpPr>
          <p:spPr>
            <a:xfrm>
              <a:off x="7897267" y="3638352"/>
              <a:ext cx="26698" cy="25839"/>
            </a:xfrm>
            <a:custGeom>
              <a:avLst/>
              <a:gdLst/>
              <a:ahLst/>
              <a:cxnLst/>
              <a:rect l="l" t="t" r="r" b="b"/>
              <a:pathLst>
                <a:path w="715" h="692" extrusionOk="0">
                  <a:moveTo>
                    <a:pt x="357" y="0"/>
                  </a:moveTo>
                  <a:cubicBezTo>
                    <a:pt x="167" y="0"/>
                    <a:pt x="0" y="167"/>
                    <a:pt x="0" y="358"/>
                  </a:cubicBezTo>
                  <a:cubicBezTo>
                    <a:pt x="0" y="548"/>
                    <a:pt x="167" y="691"/>
                    <a:pt x="357" y="691"/>
                  </a:cubicBezTo>
                  <a:cubicBezTo>
                    <a:pt x="548" y="691"/>
                    <a:pt x="715" y="548"/>
                    <a:pt x="715" y="358"/>
                  </a:cubicBezTo>
                  <a:cubicBezTo>
                    <a:pt x="715" y="167"/>
                    <a:pt x="548"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1"/>
            <p:cNvSpPr/>
            <p:nvPr/>
          </p:nvSpPr>
          <p:spPr>
            <a:xfrm>
              <a:off x="7819003" y="3560087"/>
              <a:ext cx="183227" cy="182331"/>
            </a:xfrm>
            <a:custGeom>
              <a:avLst/>
              <a:gdLst/>
              <a:ahLst/>
              <a:cxnLst/>
              <a:rect l="l" t="t" r="r" b="b"/>
              <a:pathLst>
                <a:path w="4907" h="4883" extrusionOk="0">
                  <a:moveTo>
                    <a:pt x="2453" y="1406"/>
                  </a:moveTo>
                  <a:cubicBezTo>
                    <a:pt x="3025" y="1406"/>
                    <a:pt x="3501" y="1882"/>
                    <a:pt x="3501" y="2454"/>
                  </a:cubicBezTo>
                  <a:cubicBezTo>
                    <a:pt x="3501" y="3025"/>
                    <a:pt x="3025" y="3502"/>
                    <a:pt x="2453" y="3502"/>
                  </a:cubicBezTo>
                  <a:cubicBezTo>
                    <a:pt x="1882" y="3502"/>
                    <a:pt x="1405" y="3025"/>
                    <a:pt x="1405" y="2454"/>
                  </a:cubicBezTo>
                  <a:cubicBezTo>
                    <a:pt x="1405" y="1882"/>
                    <a:pt x="1882" y="1406"/>
                    <a:pt x="2453" y="1406"/>
                  </a:cubicBezTo>
                  <a:close/>
                  <a:moveTo>
                    <a:pt x="2453" y="1"/>
                  </a:moveTo>
                  <a:cubicBezTo>
                    <a:pt x="1096" y="1"/>
                    <a:pt x="0" y="1096"/>
                    <a:pt x="0" y="2454"/>
                  </a:cubicBezTo>
                  <a:lnTo>
                    <a:pt x="0" y="4883"/>
                  </a:lnTo>
                  <a:lnTo>
                    <a:pt x="4906" y="4883"/>
                  </a:lnTo>
                  <a:lnTo>
                    <a:pt x="4906" y="2454"/>
                  </a:lnTo>
                  <a:cubicBezTo>
                    <a:pt x="4906" y="1096"/>
                    <a:pt x="3811"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1"/>
            <p:cNvSpPr/>
            <p:nvPr/>
          </p:nvSpPr>
          <p:spPr>
            <a:xfrm>
              <a:off x="7884796" y="3769079"/>
              <a:ext cx="51604" cy="79161"/>
            </a:xfrm>
            <a:custGeom>
              <a:avLst/>
              <a:gdLst/>
              <a:ahLst/>
              <a:cxnLst/>
              <a:rect l="l" t="t" r="r" b="b"/>
              <a:pathLst>
                <a:path w="1382" h="2120" extrusionOk="0">
                  <a:moveTo>
                    <a:pt x="1" y="0"/>
                  </a:moveTo>
                  <a:lnTo>
                    <a:pt x="1" y="2120"/>
                  </a:lnTo>
                  <a:lnTo>
                    <a:pt x="1382" y="2120"/>
                  </a:ln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1"/>
            <p:cNvSpPr/>
            <p:nvPr/>
          </p:nvSpPr>
          <p:spPr>
            <a:xfrm>
              <a:off x="8002193" y="3402699"/>
              <a:ext cx="132520" cy="104963"/>
            </a:xfrm>
            <a:custGeom>
              <a:avLst/>
              <a:gdLst/>
              <a:ahLst/>
              <a:cxnLst/>
              <a:rect l="l" t="t" r="r" b="b"/>
              <a:pathLst>
                <a:path w="3549" h="2811" extrusionOk="0">
                  <a:moveTo>
                    <a:pt x="691" y="1"/>
                  </a:moveTo>
                  <a:cubicBezTo>
                    <a:pt x="310" y="1"/>
                    <a:pt x="0" y="310"/>
                    <a:pt x="0" y="691"/>
                  </a:cubicBezTo>
                  <a:cubicBezTo>
                    <a:pt x="0" y="1072"/>
                    <a:pt x="310" y="1382"/>
                    <a:pt x="691" y="1382"/>
                  </a:cubicBezTo>
                  <a:lnTo>
                    <a:pt x="977" y="1382"/>
                  </a:lnTo>
                  <a:lnTo>
                    <a:pt x="1239" y="2811"/>
                  </a:lnTo>
                  <a:lnTo>
                    <a:pt x="2977" y="2811"/>
                  </a:lnTo>
                  <a:lnTo>
                    <a:pt x="3501" y="834"/>
                  </a:lnTo>
                  <a:cubicBezTo>
                    <a:pt x="3549" y="620"/>
                    <a:pt x="3477" y="406"/>
                    <a:pt x="3358" y="239"/>
                  </a:cubicBezTo>
                  <a:cubicBezTo>
                    <a:pt x="3215" y="96"/>
                    <a:pt x="3025" y="1"/>
                    <a:pt x="2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1"/>
            <p:cNvSpPr/>
            <p:nvPr/>
          </p:nvSpPr>
          <p:spPr>
            <a:xfrm>
              <a:off x="7686520" y="3402699"/>
              <a:ext cx="133416" cy="104963"/>
            </a:xfrm>
            <a:custGeom>
              <a:avLst/>
              <a:gdLst/>
              <a:ahLst/>
              <a:cxnLst/>
              <a:rect l="l" t="t" r="r" b="b"/>
              <a:pathLst>
                <a:path w="3573" h="2811" extrusionOk="0">
                  <a:moveTo>
                    <a:pt x="738" y="1"/>
                  </a:moveTo>
                  <a:cubicBezTo>
                    <a:pt x="524" y="1"/>
                    <a:pt x="333" y="96"/>
                    <a:pt x="191" y="239"/>
                  </a:cubicBezTo>
                  <a:cubicBezTo>
                    <a:pt x="48" y="406"/>
                    <a:pt x="0" y="620"/>
                    <a:pt x="48" y="834"/>
                  </a:cubicBezTo>
                  <a:lnTo>
                    <a:pt x="572" y="2811"/>
                  </a:lnTo>
                  <a:lnTo>
                    <a:pt x="2286" y="2811"/>
                  </a:lnTo>
                  <a:lnTo>
                    <a:pt x="2572" y="1382"/>
                  </a:lnTo>
                  <a:lnTo>
                    <a:pt x="2858" y="1382"/>
                  </a:lnTo>
                  <a:cubicBezTo>
                    <a:pt x="3239" y="1382"/>
                    <a:pt x="3572" y="1049"/>
                    <a:pt x="3548" y="667"/>
                  </a:cubicBezTo>
                  <a:cubicBezTo>
                    <a:pt x="3548" y="263"/>
                    <a:pt x="3215" y="1"/>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1"/>
            <p:cNvSpPr/>
            <p:nvPr/>
          </p:nvSpPr>
          <p:spPr>
            <a:xfrm>
              <a:off x="7714973" y="3533426"/>
              <a:ext cx="78265" cy="205445"/>
            </a:xfrm>
            <a:custGeom>
              <a:avLst/>
              <a:gdLst/>
              <a:ahLst/>
              <a:cxnLst/>
              <a:rect l="l" t="t" r="r" b="b"/>
              <a:pathLst>
                <a:path w="2096" h="5502" extrusionOk="0">
                  <a:moveTo>
                    <a:pt x="0" y="0"/>
                  </a:moveTo>
                  <a:lnTo>
                    <a:pt x="0" y="2810"/>
                  </a:lnTo>
                  <a:cubicBezTo>
                    <a:pt x="0" y="4120"/>
                    <a:pt x="881" y="5192"/>
                    <a:pt x="2096" y="5502"/>
                  </a:cubicBezTo>
                  <a:lnTo>
                    <a:pt x="2096" y="4025"/>
                  </a:lnTo>
                  <a:cubicBezTo>
                    <a:pt x="1667" y="3763"/>
                    <a:pt x="1381" y="3334"/>
                    <a:pt x="1381" y="2810"/>
                  </a:cubicBezTo>
                  <a:lnTo>
                    <a:pt x="1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1"/>
            <p:cNvSpPr/>
            <p:nvPr/>
          </p:nvSpPr>
          <p:spPr>
            <a:xfrm>
              <a:off x="8027957" y="3534323"/>
              <a:ext cx="78302" cy="204549"/>
            </a:xfrm>
            <a:custGeom>
              <a:avLst/>
              <a:gdLst/>
              <a:ahLst/>
              <a:cxnLst/>
              <a:rect l="l" t="t" r="r" b="b"/>
              <a:pathLst>
                <a:path w="2097" h="5478" extrusionOk="0">
                  <a:moveTo>
                    <a:pt x="691" y="0"/>
                  </a:moveTo>
                  <a:lnTo>
                    <a:pt x="691" y="2786"/>
                  </a:lnTo>
                  <a:cubicBezTo>
                    <a:pt x="691" y="3310"/>
                    <a:pt x="430" y="3739"/>
                    <a:pt x="1" y="4001"/>
                  </a:cubicBezTo>
                  <a:lnTo>
                    <a:pt x="1" y="5478"/>
                  </a:lnTo>
                  <a:cubicBezTo>
                    <a:pt x="1215" y="5168"/>
                    <a:pt x="2097" y="4096"/>
                    <a:pt x="2097" y="2786"/>
                  </a:cubicBezTo>
                  <a:lnTo>
                    <a:pt x="20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71"/>
          <p:cNvGrpSpPr/>
          <p:nvPr/>
        </p:nvGrpSpPr>
        <p:grpSpPr>
          <a:xfrm>
            <a:off x="7347820" y="3918557"/>
            <a:ext cx="396977" cy="325280"/>
            <a:chOff x="7687379" y="4168766"/>
            <a:chExt cx="445541" cy="365073"/>
          </a:xfrm>
        </p:grpSpPr>
        <p:sp>
          <p:nvSpPr>
            <p:cNvPr id="980" name="Google Shape;980;p71"/>
            <p:cNvSpPr/>
            <p:nvPr/>
          </p:nvSpPr>
          <p:spPr>
            <a:xfrm>
              <a:off x="7897267" y="4286612"/>
              <a:ext cx="26698" cy="25802"/>
            </a:xfrm>
            <a:custGeom>
              <a:avLst/>
              <a:gdLst/>
              <a:ahLst/>
              <a:cxnLst/>
              <a:rect l="l" t="t" r="r" b="b"/>
              <a:pathLst>
                <a:path w="715" h="691" extrusionOk="0">
                  <a:moveTo>
                    <a:pt x="357" y="0"/>
                  </a:moveTo>
                  <a:cubicBezTo>
                    <a:pt x="167" y="0"/>
                    <a:pt x="0" y="143"/>
                    <a:pt x="0" y="334"/>
                  </a:cubicBezTo>
                  <a:cubicBezTo>
                    <a:pt x="0" y="524"/>
                    <a:pt x="167" y="691"/>
                    <a:pt x="357" y="691"/>
                  </a:cubicBezTo>
                  <a:cubicBezTo>
                    <a:pt x="548" y="691"/>
                    <a:pt x="715" y="524"/>
                    <a:pt x="715" y="334"/>
                  </a:cubicBezTo>
                  <a:cubicBezTo>
                    <a:pt x="715" y="143"/>
                    <a:pt x="548"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1"/>
            <p:cNvSpPr/>
            <p:nvPr/>
          </p:nvSpPr>
          <p:spPr>
            <a:xfrm>
              <a:off x="7949730" y="4259913"/>
              <a:ext cx="49812" cy="25839"/>
            </a:xfrm>
            <a:custGeom>
              <a:avLst/>
              <a:gdLst/>
              <a:ahLst/>
              <a:cxnLst/>
              <a:rect l="l" t="t" r="r" b="b"/>
              <a:pathLst>
                <a:path w="1334" h="692" extrusionOk="0">
                  <a:moveTo>
                    <a:pt x="357" y="1"/>
                  </a:moveTo>
                  <a:cubicBezTo>
                    <a:pt x="167" y="1"/>
                    <a:pt x="0" y="144"/>
                    <a:pt x="0" y="358"/>
                  </a:cubicBezTo>
                  <a:lnTo>
                    <a:pt x="0" y="691"/>
                  </a:lnTo>
                  <a:lnTo>
                    <a:pt x="357" y="691"/>
                  </a:lnTo>
                  <a:cubicBezTo>
                    <a:pt x="810" y="691"/>
                    <a:pt x="1191" y="406"/>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71"/>
            <p:cNvSpPr/>
            <p:nvPr/>
          </p:nvSpPr>
          <p:spPr>
            <a:xfrm>
              <a:off x="7821654" y="4259913"/>
              <a:ext cx="49849" cy="25839"/>
            </a:xfrm>
            <a:custGeom>
              <a:avLst/>
              <a:gdLst/>
              <a:ahLst/>
              <a:cxnLst/>
              <a:rect l="l" t="t" r="r" b="b"/>
              <a:pathLst>
                <a:path w="1335" h="692" extrusionOk="0">
                  <a:moveTo>
                    <a:pt x="1" y="1"/>
                  </a:moveTo>
                  <a:cubicBezTo>
                    <a:pt x="144" y="406"/>
                    <a:pt x="525" y="691"/>
                    <a:pt x="977" y="691"/>
                  </a:cubicBezTo>
                  <a:lnTo>
                    <a:pt x="1334" y="691"/>
                  </a:lnTo>
                  <a:lnTo>
                    <a:pt x="1334" y="358"/>
                  </a:lnTo>
                  <a:cubicBezTo>
                    <a:pt x="1334" y="167"/>
                    <a:pt x="1168"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1"/>
            <p:cNvSpPr/>
            <p:nvPr/>
          </p:nvSpPr>
          <p:spPr>
            <a:xfrm>
              <a:off x="7740738" y="4403971"/>
              <a:ext cx="339719" cy="25839"/>
            </a:xfrm>
            <a:custGeom>
              <a:avLst/>
              <a:gdLst/>
              <a:ahLst/>
              <a:cxnLst/>
              <a:rect l="l" t="t" r="r" b="b"/>
              <a:pathLst>
                <a:path w="9098" h="692" extrusionOk="0">
                  <a:moveTo>
                    <a:pt x="1" y="1"/>
                  </a:moveTo>
                  <a:lnTo>
                    <a:pt x="1" y="691"/>
                  </a:lnTo>
                  <a:lnTo>
                    <a:pt x="9098" y="691"/>
                  </a:lnTo>
                  <a:lnTo>
                    <a:pt x="90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1"/>
            <p:cNvSpPr/>
            <p:nvPr/>
          </p:nvSpPr>
          <p:spPr>
            <a:xfrm>
              <a:off x="7742530" y="4455538"/>
              <a:ext cx="336172" cy="78302"/>
            </a:xfrm>
            <a:custGeom>
              <a:avLst/>
              <a:gdLst/>
              <a:ahLst/>
              <a:cxnLst/>
              <a:rect l="l" t="t" r="r" b="b"/>
              <a:pathLst>
                <a:path w="9003" h="2097" extrusionOk="0">
                  <a:moveTo>
                    <a:pt x="0" y="1"/>
                  </a:moveTo>
                  <a:cubicBezTo>
                    <a:pt x="167" y="1192"/>
                    <a:pt x="1167" y="2097"/>
                    <a:pt x="2406" y="2097"/>
                  </a:cubicBezTo>
                  <a:lnTo>
                    <a:pt x="6597" y="2097"/>
                  </a:lnTo>
                  <a:cubicBezTo>
                    <a:pt x="7835" y="2097"/>
                    <a:pt x="8836" y="1192"/>
                    <a:pt x="9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1"/>
            <p:cNvSpPr/>
            <p:nvPr/>
          </p:nvSpPr>
          <p:spPr>
            <a:xfrm>
              <a:off x="7687379" y="4168766"/>
              <a:ext cx="445541" cy="208581"/>
            </a:xfrm>
            <a:custGeom>
              <a:avLst/>
              <a:gdLst/>
              <a:ahLst/>
              <a:cxnLst/>
              <a:rect l="l" t="t" r="r" b="b"/>
              <a:pathLst>
                <a:path w="11932" h="5586" extrusionOk="0">
                  <a:moveTo>
                    <a:pt x="9122" y="1751"/>
                  </a:moveTo>
                  <a:lnTo>
                    <a:pt x="9122" y="2085"/>
                  </a:lnTo>
                  <a:cubicBezTo>
                    <a:pt x="9122" y="3061"/>
                    <a:pt x="8336" y="3847"/>
                    <a:pt x="7383" y="3847"/>
                  </a:cubicBezTo>
                  <a:lnTo>
                    <a:pt x="6955" y="3847"/>
                  </a:lnTo>
                  <a:cubicBezTo>
                    <a:pt x="6812" y="4252"/>
                    <a:pt x="6431" y="4537"/>
                    <a:pt x="5978" y="4537"/>
                  </a:cubicBezTo>
                  <a:cubicBezTo>
                    <a:pt x="5526" y="4537"/>
                    <a:pt x="5145" y="4252"/>
                    <a:pt x="5002" y="3847"/>
                  </a:cubicBezTo>
                  <a:lnTo>
                    <a:pt x="4573" y="3847"/>
                  </a:lnTo>
                  <a:cubicBezTo>
                    <a:pt x="3621" y="3847"/>
                    <a:pt x="2835" y="3061"/>
                    <a:pt x="2835" y="2085"/>
                  </a:cubicBezTo>
                  <a:lnTo>
                    <a:pt x="2835" y="1751"/>
                  </a:lnTo>
                  <a:lnTo>
                    <a:pt x="4573" y="1751"/>
                  </a:lnTo>
                  <a:cubicBezTo>
                    <a:pt x="5050" y="1751"/>
                    <a:pt x="5454" y="2085"/>
                    <a:pt x="5597" y="2513"/>
                  </a:cubicBezTo>
                  <a:cubicBezTo>
                    <a:pt x="5716" y="2466"/>
                    <a:pt x="5835" y="2442"/>
                    <a:pt x="5978" y="2442"/>
                  </a:cubicBezTo>
                  <a:cubicBezTo>
                    <a:pt x="6121" y="2442"/>
                    <a:pt x="6240" y="2466"/>
                    <a:pt x="6359" y="2513"/>
                  </a:cubicBezTo>
                  <a:cubicBezTo>
                    <a:pt x="6478" y="2085"/>
                    <a:pt x="6883" y="1751"/>
                    <a:pt x="7383" y="1751"/>
                  </a:cubicBezTo>
                  <a:close/>
                  <a:moveTo>
                    <a:pt x="5978" y="1"/>
                  </a:moveTo>
                  <a:cubicBezTo>
                    <a:pt x="5008" y="1"/>
                    <a:pt x="4037" y="275"/>
                    <a:pt x="3216" y="822"/>
                  </a:cubicBezTo>
                  <a:lnTo>
                    <a:pt x="811" y="2418"/>
                  </a:lnTo>
                  <a:cubicBezTo>
                    <a:pt x="310" y="2751"/>
                    <a:pt x="1" y="3323"/>
                    <a:pt x="1" y="3918"/>
                  </a:cubicBezTo>
                  <a:cubicBezTo>
                    <a:pt x="1" y="4418"/>
                    <a:pt x="191" y="4871"/>
                    <a:pt x="549" y="5228"/>
                  </a:cubicBezTo>
                  <a:lnTo>
                    <a:pt x="906" y="5585"/>
                  </a:lnTo>
                  <a:lnTo>
                    <a:pt x="11003" y="5585"/>
                  </a:lnTo>
                  <a:lnTo>
                    <a:pt x="11408" y="5228"/>
                  </a:lnTo>
                  <a:cubicBezTo>
                    <a:pt x="11741" y="4871"/>
                    <a:pt x="11932" y="4394"/>
                    <a:pt x="11932" y="3918"/>
                  </a:cubicBezTo>
                  <a:cubicBezTo>
                    <a:pt x="11932" y="3323"/>
                    <a:pt x="11646" y="2751"/>
                    <a:pt x="11122" y="2418"/>
                  </a:cubicBezTo>
                  <a:lnTo>
                    <a:pt x="8741" y="822"/>
                  </a:lnTo>
                  <a:cubicBezTo>
                    <a:pt x="7919" y="275"/>
                    <a:pt x="6949" y="1"/>
                    <a:pt x="5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71"/>
          <p:cNvGrpSpPr/>
          <p:nvPr/>
        </p:nvGrpSpPr>
        <p:grpSpPr>
          <a:xfrm>
            <a:off x="6713994" y="1403416"/>
            <a:ext cx="397775" cy="396977"/>
            <a:chOff x="6976015" y="1345937"/>
            <a:chExt cx="446437" cy="445541"/>
          </a:xfrm>
        </p:grpSpPr>
        <p:sp>
          <p:nvSpPr>
            <p:cNvPr id="987" name="Google Shape;987;p71"/>
            <p:cNvSpPr/>
            <p:nvPr/>
          </p:nvSpPr>
          <p:spPr>
            <a:xfrm>
              <a:off x="6976015" y="1345937"/>
              <a:ext cx="446437" cy="445541"/>
            </a:xfrm>
            <a:custGeom>
              <a:avLst/>
              <a:gdLst/>
              <a:ahLst/>
              <a:cxnLst/>
              <a:rect l="l" t="t" r="r" b="b"/>
              <a:pathLst>
                <a:path w="11956" h="11932" extrusionOk="0">
                  <a:moveTo>
                    <a:pt x="5978" y="714"/>
                  </a:moveTo>
                  <a:cubicBezTo>
                    <a:pt x="7430" y="714"/>
                    <a:pt x="8764" y="1310"/>
                    <a:pt x="9717" y="2262"/>
                  </a:cubicBezTo>
                  <a:lnTo>
                    <a:pt x="1810" y="9145"/>
                  </a:lnTo>
                  <a:cubicBezTo>
                    <a:pt x="1143" y="8264"/>
                    <a:pt x="715" y="7168"/>
                    <a:pt x="715" y="5977"/>
                  </a:cubicBezTo>
                  <a:cubicBezTo>
                    <a:pt x="715" y="3072"/>
                    <a:pt x="3072" y="714"/>
                    <a:pt x="5978" y="714"/>
                  </a:cubicBezTo>
                  <a:close/>
                  <a:moveTo>
                    <a:pt x="10169" y="2786"/>
                  </a:moveTo>
                  <a:cubicBezTo>
                    <a:pt x="10836" y="3691"/>
                    <a:pt x="11241" y="4787"/>
                    <a:pt x="11241" y="5977"/>
                  </a:cubicBezTo>
                  <a:cubicBezTo>
                    <a:pt x="11241" y="8859"/>
                    <a:pt x="8859" y="11240"/>
                    <a:pt x="5978" y="11240"/>
                  </a:cubicBezTo>
                  <a:cubicBezTo>
                    <a:pt x="4525" y="11240"/>
                    <a:pt x="3215" y="10621"/>
                    <a:pt x="2263" y="9693"/>
                  </a:cubicBezTo>
                  <a:lnTo>
                    <a:pt x="10169" y="2786"/>
                  </a:lnTo>
                  <a:close/>
                  <a:moveTo>
                    <a:pt x="5978" y="0"/>
                  </a:moveTo>
                  <a:cubicBezTo>
                    <a:pt x="2691" y="0"/>
                    <a:pt x="0" y="2691"/>
                    <a:pt x="0" y="5977"/>
                  </a:cubicBezTo>
                  <a:cubicBezTo>
                    <a:pt x="0" y="9240"/>
                    <a:pt x="2691" y="11931"/>
                    <a:pt x="5978" y="11931"/>
                  </a:cubicBezTo>
                  <a:cubicBezTo>
                    <a:pt x="9264" y="11931"/>
                    <a:pt x="11955" y="9240"/>
                    <a:pt x="11955" y="5977"/>
                  </a:cubicBezTo>
                  <a:cubicBezTo>
                    <a:pt x="11955" y="2691"/>
                    <a:pt x="9264" y="0"/>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1"/>
            <p:cNvSpPr/>
            <p:nvPr/>
          </p:nvSpPr>
          <p:spPr>
            <a:xfrm>
              <a:off x="7214319" y="1540665"/>
              <a:ext cx="76510" cy="67623"/>
            </a:xfrm>
            <a:custGeom>
              <a:avLst/>
              <a:gdLst/>
              <a:ahLst/>
              <a:cxnLst/>
              <a:rect l="l" t="t" r="r" b="b"/>
              <a:pathLst>
                <a:path w="2049" h="1811" extrusionOk="0">
                  <a:moveTo>
                    <a:pt x="2049" y="0"/>
                  </a:moveTo>
                  <a:lnTo>
                    <a:pt x="1" y="1810"/>
                  </a:lnTo>
                  <a:lnTo>
                    <a:pt x="2049" y="1810"/>
                  </a:lnTo>
                  <a:lnTo>
                    <a:pt x="2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1"/>
            <p:cNvSpPr/>
            <p:nvPr/>
          </p:nvSpPr>
          <p:spPr>
            <a:xfrm>
              <a:off x="7107601" y="1503325"/>
              <a:ext cx="106755" cy="93387"/>
            </a:xfrm>
            <a:custGeom>
              <a:avLst/>
              <a:gdLst/>
              <a:ahLst/>
              <a:cxnLst/>
              <a:rect l="l" t="t" r="r" b="b"/>
              <a:pathLst>
                <a:path w="2859" h="2501" extrusionOk="0">
                  <a:moveTo>
                    <a:pt x="1" y="0"/>
                  </a:moveTo>
                  <a:lnTo>
                    <a:pt x="1" y="2501"/>
                  </a:lnTo>
                  <a:lnTo>
                    <a:pt x="2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1"/>
            <p:cNvSpPr/>
            <p:nvPr/>
          </p:nvSpPr>
          <p:spPr>
            <a:xfrm>
              <a:off x="7107601" y="1425061"/>
              <a:ext cx="183227" cy="52500"/>
            </a:xfrm>
            <a:custGeom>
              <a:avLst/>
              <a:gdLst/>
              <a:ahLst/>
              <a:cxnLst/>
              <a:rect l="l" t="t" r="r" b="b"/>
              <a:pathLst>
                <a:path w="4907" h="1406" extrusionOk="0">
                  <a:moveTo>
                    <a:pt x="1" y="1"/>
                  </a:moveTo>
                  <a:lnTo>
                    <a:pt x="1" y="1406"/>
                  </a:lnTo>
                  <a:lnTo>
                    <a:pt x="3668" y="1406"/>
                  </a:lnTo>
                  <a:lnTo>
                    <a:pt x="4907" y="310"/>
                  </a:lnTo>
                  <a:lnTo>
                    <a:pt x="49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1"/>
            <p:cNvSpPr/>
            <p:nvPr/>
          </p:nvSpPr>
          <p:spPr>
            <a:xfrm>
              <a:off x="7107601" y="1634015"/>
              <a:ext cx="183227" cy="78302"/>
            </a:xfrm>
            <a:custGeom>
              <a:avLst/>
              <a:gdLst/>
              <a:ahLst/>
              <a:cxnLst/>
              <a:rect l="l" t="t" r="r" b="b"/>
              <a:pathLst>
                <a:path w="4907" h="2097" extrusionOk="0">
                  <a:moveTo>
                    <a:pt x="2049" y="1"/>
                  </a:moveTo>
                  <a:lnTo>
                    <a:pt x="1" y="1787"/>
                  </a:lnTo>
                  <a:lnTo>
                    <a:pt x="1" y="2097"/>
                  </a:lnTo>
                  <a:lnTo>
                    <a:pt x="4907" y="2097"/>
                  </a:lnTo>
                  <a:lnTo>
                    <a:pt x="4907" y="1"/>
                  </a:lnTo>
                  <a:lnTo>
                    <a:pt x="2811" y="1"/>
                  </a:lnTo>
                  <a:lnTo>
                    <a:pt x="2811" y="715"/>
                  </a:lnTo>
                  <a:lnTo>
                    <a:pt x="2097" y="715"/>
                  </a:lnTo>
                  <a:lnTo>
                    <a:pt x="20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71"/>
          <p:cNvGrpSpPr/>
          <p:nvPr/>
        </p:nvGrpSpPr>
        <p:grpSpPr>
          <a:xfrm>
            <a:off x="6704479" y="1977822"/>
            <a:ext cx="396977" cy="396977"/>
            <a:chOff x="6965336" y="1990612"/>
            <a:chExt cx="445541" cy="445541"/>
          </a:xfrm>
        </p:grpSpPr>
        <p:sp>
          <p:nvSpPr>
            <p:cNvPr id="993" name="Google Shape;993;p71"/>
            <p:cNvSpPr/>
            <p:nvPr/>
          </p:nvSpPr>
          <p:spPr>
            <a:xfrm>
              <a:off x="7031129" y="1990612"/>
              <a:ext cx="313955" cy="184124"/>
            </a:xfrm>
            <a:custGeom>
              <a:avLst/>
              <a:gdLst/>
              <a:ahLst/>
              <a:cxnLst/>
              <a:rect l="l" t="t" r="r" b="b"/>
              <a:pathLst>
                <a:path w="8408" h="4931" extrusionOk="0">
                  <a:moveTo>
                    <a:pt x="4192" y="0"/>
                  </a:moveTo>
                  <a:cubicBezTo>
                    <a:pt x="1882" y="0"/>
                    <a:pt x="1" y="1906"/>
                    <a:pt x="1" y="4216"/>
                  </a:cubicBezTo>
                  <a:lnTo>
                    <a:pt x="1" y="4930"/>
                  </a:lnTo>
                  <a:lnTo>
                    <a:pt x="1049" y="4930"/>
                  </a:lnTo>
                  <a:lnTo>
                    <a:pt x="1049" y="4573"/>
                  </a:lnTo>
                  <a:cubicBezTo>
                    <a:pt x="1049" y="4001"/>
                    <a:pt x="1525" y="3525"/>
                    <a:pt x="2096" y="3525"/>
                  </a:cubicBezTo>
                  <a:lnTo>
                    <a:pt x="3502" y="3525"/>
                  </a:lnTo>
                  <a:cubicBezTo>
                    <a:pt x="3763" y="3525"/>
                    <a:pt x="4025" y="3644"/>
                    <a:pt x="4192" y="3811"/>
                  </a:cubicBezTo>
                  <a:cubicBezTo>
                    <a:pt x="4383" y="3644"/>
                    <a:pt x="4645" y="3525"/>
                    <a:pt x="4907" y="3525"/>
                  </a:cubicBezTo>
                  <a:lnTo>
                    <a:pt x="6312" y="3525"/>
                  </a:lnTo>
                  <a:cubicBezTo>
                    <a:pt x="6883" y="3525"/>
                    <a:pt x="7359" y="4001"/>
                    <a:pt x="7359" y="4573"/>
                  </a:cubicBezTo>
                  <a:lnTo>
                    <a:pt x="7359" y="4930"/>
                  </a:lnTo>
                  <a:lnTo>
                    <a:pt x="8407" y="4930"/>
                  </a:lnTo>
                  <a:lnTo>
                    <a:pt x="8407" y="4216"/>
                  </a:lnTo>
                  <a:cubicBezTo>
                    <a:pt x="8407" y="1906"/>
                    <a:pt x="6526" y="0"/>
                    <a:pt x="4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1"/>
            <p:cNvSpPr/>
            <p:nvPr/>
          </p:nvSpPr>
          <p:spPr>
            <a:xfrm>
              <a:off x="7200988" y="2148000"/>
              <a:ext cx="78302" cy="52500"/>
            </a:xfrm>
            <a:custGeom>
              <a:avLst/>
              <a:gdLst/>
              <a:ahLst/>
              <a:cxnLst/>
              <a:rect l="l" t="t" r="r" b="b"/>
              <a:pathLst>
                <a:path w="2097" h="1406" extrusionOk="0">
                  <a:moveTo>
                    <a:pt x="358" y="1"/>
                  </a:moveTo>
                  <a:cubicBezTo>
                    <a:pt x="167" y="1"/>
                    <a:pt x="0" y="167"/>
                    <a:pt x="0" y="358"/>
                  </a:cubicBezTo>
                  <a:cubicBezTo>
                    <a:pt x="0" y="929"/>
                    <a:pt x="477" y="1406"/>
                    <a:pt x="1048" y="1406"/>
                  </a:cubicBezTo>
                  <a:lnTo>
                    <a:pt x="1763" y="1406"/>
                  </a:lnTo>
                  <a:cubicBezTo>
                    <a:pt x="1953" y="1406"/>
                    <a:pt x="2096" y="1239"/>
                    <a:pt x="2096" y="1048"/>
                  </a:cubicBezTo>
                  <a:lnTo>
                    <a:pt x="2096" y="358"/>
                  </a:lnTo>
                  <a:cubicBezTo>
                    <a:pt x="2096" y="167"/>
                    <a:pt x="1953"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1"/>
            <p:cNvSpPr/>
            <p:nvPr/>
          </p:nvSpPr>
          <p:spPr>
            <a:xfrm>
              <a:off x="7031129" y="2200463"/>
              <a:ext cx="313955" cy="235690"/>
            </a:xfrm>
            <a:custGeom>
              <a:avLst/>
              <a:gdLst/>
              <a:ahLst/>
              <a:cxnLst/>
              <a:rect l="l" t="t" r="r" b="b"/>
              <a:pathLst>
                <a:path w="8408" h="6312" extrusionOk="0">
                  <a:moveTo>
                    <a:pt x="1" y="1"/>
                  </a:moveTo>
                  <a:lnTo>
                    <a:pt x="1" y="6311"/>
                  </a:lnTo>
                  <a:lnTo>
                    <a:pt x="1406" y="6311"/>
                  </a:lnTo>
                  <a:lnTo>
                    <a:pt x="1406" y="2096"/>
                  </a:lnTo>
                  <a:lnTo>
                    <a:pt x="7002" y="2096"/>
                  </a:lnTo>
                  <a:lnTo>
                    <a:pt x="7002" y="6311"/>
                  </a:lnTo>
                  <a:lnTo>
                    <a:pt x="8407" y="6311"/>
                  </a:lnTo>
                  <a:lnTo>
                    <a:pt x="8407" y="1"/>
                  </a:lnTo>
                  <a:lnTo>
                    <a:pt x="7288" y="1"/>
                  </a:lnTo>
                  <a:cubicBezTo>
                    <a:pt x="7145" y="405"/>
                    <a:pt x="6764" y="691"/>
                    <a:pt x="6312" y="691"/>
                  </a:cubicBezTo>
                  <a:lnTo>
                    <a:pt x="5597" y="691"/>
                  </a:lnTo>
                  <a:cubicBezTo>
                    <a:pt x="5026" y="691"/>
                    <a:pt x="4526" y="405"/>
                    <a:pt x="4192" y="1"/>
                  </a:cubicBezTo>
                  <a:cubicBezTo>
                    <a:pt x="3883" y="405"/>
                    <a:pt x="3382" y="691"/>
                    <a:pt x="2811" y="691"/>
                  </a:cubicBezTo>
                  <a:lnTo>
                    <a:pt x="2096" y="691"/>
                  </a:lnTo>
                  <a:cubicBezTo>
                    <a:pt x="1644" y="691"/>
                    <a:pt x="1263" y="405"/>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1"/>
            <p:cNvSpPr/>
            <p:nvPr/>
          </p:nvSpPr>
          <p:spPr>
            <a:xfrm>
              <a:off x="7096959" y="2148000"/>
              <a:ext cx="78265" cy="52500"/>
            </a:xfrm>
            <a:custGeom>
              <a:avLst/>
              <a:gdLst/>
              <a:ahLst/>
              <a:cxnLst/>
              <a:rect l="l" t="t" r="r" b="b"/>
              <a:pathLst>
                <a:path w="2096" h="1406" extrusionOk="0">
                  <a:moveTo>
                    <a:pt x="333" y="1"/>
                  </a:moveTo>
                  <a:cubicBezTo>
                    <a:pt x="143" y="1"/>
                    <a:pt x="0" y="167"/>
                    <a:pt x="0" y="358"/>
                  </a:cubicBezTo>
                  <a:lnTo>
                    <a:pt x="0" y="1048"/>
                  </a:lnTo>
                  <a:cubicBezTo>
                    <a:pt x="0" y="1239"/>
                    <a:pt x="143" y="1406"/>
                    <a:pt x="333" y="1406"/>
                  </a:cubicBezTo>
                  <a:lnTo>
                    <a:pt x="1048" y="1406"/>
                  </a:lnTo>
                  <a:cubicBezTo>
                    <a:pt x="1619" y="1406"/>
                    <a:pt x="2096" y="929"/>
                    <a:pt x="2096" y="358"/>
                  </a:cubicBezTo>
                  <a:cubicBezTo>
                    <a:pt x="2096" y="167"/>
                    <a:pt x="1929"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1"/>
            <p:cNvSpPr/>
            <p:nvPr/>
          </p:nvSpPr>
          <p:spPr>
            <a:xfrm>
              <a:off x="6965336" y="2200463"/>
              <a:ext cx="40066" cy="104067"/>
            </a:xfrm>
            <a:custGeom>
              <a:avLst/>
              <a:gdLst/>
              <a:ahLst/>
              <a:cxnLst/>
              <a:rect l="l" t="t" r="r" b="b"/>
              <a:pathLst>
                <a:path w="1073" h="2787" extrusionOk="0">
                  <a:moveTo>
                    <a:pt x="1" y="1"/>
                  </a:moveTo>
                  <a:lnTo>
                    <a:pt x="1" y="2787"/>
                  </a:lnTo>
                  <a:lnTo>
                    <a:pt x="1072" y="2787"/>
                  </a:ln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1"/>
            <p:cNvSpPr/>
            <p:nvPr/>
          </p:nvSpPr>
          <p:spPr>
            <a:xfrm>
              <a:off x="7370811" y="2200463"/>
              <a:ext cx="40066" cy="104067"/>
            </a:xfrm>
            <a:custGeom>
              <a:avLst/>
              <a:gdLst/>
              <a:ahLst/>
              <a:cxnLst/>
              <a:rect l="l" t="t" r="r" b="b"/>
              <a:pathLst>
                <a:path w="1073" h="2787" extrusionOk="0">
                  <a:moveTo>
                    <a:pt x="1" y="1"/>
                  </a:moveTo>
                  <a:lnTo>
                    <a:pt x="1" y="2787"/>
                  </a:lnTo>
                  <a:lnTo>
                    <a:pt x="1073" y="2787"/>
                  </a:lnTo>
                  <a:lnTo>
                    <a:pt x="10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1"/>
            <p:cNvSpPr/>
            <p:nvPr/>
          </p:nvSpPr>
          <p:spPr>
            <a:xfrm>
              <a:off x="7109393" y="2304492"/>
              <a:ext cx="156529" cy="52500"/>
            </a:xfrm>
            <a:custGeom>
              <a:avLst/>
              <a:gdLst/>
              <a:ahLst/>
              <a:cxnLst/>
              <a:rect l="l" t="t" r="r" b="b"/>
              <a:pathLst>
                <a:path w="4192" h="1406" extrusionOk="0">
                  <a:moveTo>
                    <a:pt x="0" y="1"/>
                  </a:moveTo>
                  <a:lnTo>
                    <a:pt x="0" y="1406"/>
                  </a:lnTo>
                  <a:lnTo>
                    <a:pt x="4192" y="1406"/>
                  </a:lnTo>
                  <a:lnTo>
                    <a:pt x="4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71"/>
          <p:cNvGrpSpPr/>
          <p:nvPr/>
        </p:nvGrpSpPr>
        <p:grpSpPr>
          <a:xfrm>
            <a:off x="6704479" y="2602166"/>
            <a:ext cx="396977" cy="396977"/>
            <a:chOff x="6965336" y="2691335"/>
            <a:chExt cx="445541" cy="445541"/>
          </a:xfrm>
        </p:grpSpPr>
        <p:sp>
          <p:nvSpPr>
            <p:cNvPr id="1001" name="Google Shape;1001;p71"/>
            <p:cNvSpPr/>
            <p:nvPr/>
          </p:nvSpPr>
          <p:spPr>
            <a:xfrm>
              <a:off x="6965336" y="2691335"/>
              <a:ext cx="183227" cy="104963"/>
            </a:xfrm>
            <a:custGeom>
              <a:avLst/>
              <a:gdLst/>
              <a:ahLst/>
              <a:cxnLst/>
              <a:rect l="l" t="t" r="r" b="b"/>
              <a:pathLst>
                <a:path w="4907" h="2811" extrusionOk="0">
                  <a:moveTo>
                    <a:pt x="2477" y="0"/>
                  </a:moveTo>
                  <a:cubicBezTo>
                    <a:pt x="1120" y="0"/>
                    <a:pt x="1" y="1119"/>
                    <a:pt x="1" y="2477"/>
                  </a:cubicBezTo>
                  <a:cubicBezTo>
                    <a:pt x="1" y="2572"/>
                    <a:pt x="24" y="2691"/>
                    <a:pt x="24" y="2810"/>
                  </a:cubicBezTo>
                  <a:lnTo>
                    <a:pt x="1477" y="2810"/>
                  </a:lnTo>
                  <a:cubicBezTo>
                    <a:pt x="1596" y="2525"/>
                    <a:pt x="1834" y="2286"/>
                    <a:pt x="2120" y="2191"/>
                  </a:cubicBezTo>
                  <a:lnTo>
                    <a:pt x="2120" y="1429"/>
                  </a:lnTo>
                  <a:lnTo>
                    <a:pt x="2811" y="1429"/>
                  </a:lnTo>
                  <a:lnTo>
                    <a:pt x="2811" y="2191"/>
                  </a:lnTo>
                  <a:cubicBezTo>
                    <a:pt x="3120" y="2286"/>
                    <a:pt x="3358" y="2525"/>
                    <a:pt x="3454" y="2810"/>
                  </a:cubicBezTo>
                  <a:lnTo>
                    <a:pt x="4883" y="2810"/>
                  </a:lnTo>
                  <a:cubicBezTo>
                    <a:pt x="4906" y="2691"/>
                    <a:pt x="4906" y="2596"/>
                    <a:pt x="4906" y="2477"/>
                  </a:cubicBezTo>
                  <a:cubicBezTo>
                    <a:pt x="4906" y="1119"/>
                    <a:pt x="3811" y="0"/>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1"/>
            <p:cNvSpPr/>
            <p:nvPr/>
          </p:nvSpPr>
          <p:spPr>
            <a:xfrm>
              <a:off x="6965336" y="2796260"/>
              <a:ext cx="445541" cy="340615"/>
            </a:xfrm>
            <a:custGeom>
              <a:avLst/>
              <a:gdLst/>
              <a:ahLst/>
              <a:cxnLst/>
              <a:rect l="l" t="t" r="r" b="b"/>
              <a:pathLst>
                <a:path w="11932" h="9122" extrusionOk="0">
                  <a:moveTo>
                    <a:pt x="2477" y="0"/>
                  </a:moveTo>
                  <a:cubicBezTo>
                    <a:pt x="2287" y="0"/>
                    <a:pt x="2120" y="167"/>
                    <a:pt x="2120" y="357"/>
                  </a:cubicBezTo>
                  <a:lnTo>
                    <a:pt x="2120" y="715"/>
                  </a:lnTo>
                  <a:lnTo>
                    <a:pt x="239" y="715"/>
                  </a:lnTo>
                  <a:cubicBezTo>
                    <a:pt x="596" y="1429"/>
                    <a:pt x="1310" y="1953"/>
                    <a:pt x="2120" y="2072"/>
                  </a:cubicBezTo>
                  <a:lnTo>
                    <a:pt x="2120" y="7716"/>
                  </a:lnTo>
                  <a:lnTo>
                    <a:pt x="1" y="7716"/>
                  </a:lnTo>
                  <a:lnTo>
                    <a:pt x="1" y="9121"/>
                  </a:lnTo>
                  <a:lnTo>
                    <a:pt x="11932" y="9121"/>
                  </a:lnTo>
                  <a:lnTo>
                    <a:pt x="11932" y="7716"/>
                  </a:lnTo>
                  <a:lnTo>
                    <a:pt x="10503" y="7716"/>
                  </a:lnTo>
                  <a:lnTo>
                    <a:pt x="10503" y="7026"/>
                  </a:lnTo>
                  <a:lnTo>
                    <a:pt x="11217" y="7026"/>
                  </a:lnTo>
                  <a:lnTo>
                    <a:pt x="11217" y="2810"/>
                  </a:lnTo>
                  <a:lnTo>
                    <a:pt x="9812" y="2810"/>
                  </a:lnTo>
                  <a:lnTo>
                    <a:pt x="9812" y="7716"/>
                  </a:lnTo>
                  <a:lnTo>
                    <a:pt x="5621" y="7716"/>
                  </a:lnTo>
                  <a:lnTo>
                    <a:pt x="5621" y="2810"/>
                  </a:lnTo>
                  <a:lnTo>
                    <a:pt x="4216" y="2810"/>
                  </a:lnTo>
                  <a:lnTo>
                    <a:pt x="4216" y="7026"/>
                  </a:lnTo>
                  <a:lnTo>
                    <a:pt x="4906" y="7026"/>
                  </a:lnTo>
                  <a:lnTo>
                    <a:pt x="4906" y="7716"/>
                  </a:lnTo>
                  <a:lnTo>
                    <a:pt x="2811" y="7716"/>
                  </a:lnTo>
                  <a:lnTo>
                    <a:pt x="2811" y="2072"/>
                  </a:lnTo>
                  <a:cubicBezTo>
                    <a:pt x="3644" y="1953"/>
                    <a:pt x="4311" y="1429"/>
                    <a:pt x="4668" y="715"/>
                  </a:cubicBezTo>
                  <a:lnTo>
                    <a:pt x="2811" y="715"/>
                  </a:lnTo>
                  <a:lnTo>
                    <a:pt x="2811" y="357"/>
                  </a:lnTo>
                  <a:cubicBezTo>
                    <a:pt x="2811" y="167"/>
                    <a:pt x="2668" y="0"/>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1"/>
            <p:cNvSpPr/>
            <p:nvPr/>
          </p:nvSpPr>
          <p:spPr>
            <a:xfrm>
              <a:off x="7200988" y="2848723"/>
              <a:ext cx="104963" cy="209888"/>
            </a:xfrm>
            <a:custGeom>
              <a:avLst/>
              <a:gdLst/>
              <a:ahLst/>
              <a:cxnLst/>
              <a:rect l="l" t="t" r="r" b="b"/>
              <a:pathLst>
                <a:path w="2811" h="5621" extrusionOk="0">
                  <a:moveTo>
                    <a:pt x="2096" y="691"/>
                  </a:moveTo>
                  <a:lnTo>
                    <a:pt x="2096" y="1405"/>
                  </a:lnTo>
                  <a:lnTo>
                    <a:pt x="691" y="1405"/>
                  </a:lnTo>
                  <a:lnTo>
                    <a:pt x="691" y="691"/>
                  </a:lnTo>
                  <a:close/>
                  <a:moveTo>
                    <a:pt x="0" y="0"/>
                  </a:moveTo>
                  <a:lnTo>
                    <a:pt x="0" y="5621"/>
                  </a:lnTo>
                  <a:lnTo>
                    <a:pt x="2810" y="5621"/>
                  </a:lnTo>
                  <a:lnTo>
                    <a:pt x="2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71"/>
          <p:cNvGrpSpPr/>
          <p:nvPr/>
        </p:nvGrpSpPr>
        <p:grpSpPr>
          <a:xfrm>
            <a:off x="6704479" y="3938785"/>
            <a:ext cx="396977" cy="302690"/>
            <a:chOff x="6965336" y="4191469"/>
            <a:chExt cx="445541" cy="339719"/>
          </a:xfrm>
        </p:grpSpPr>
        <p:sp>
          <p:nvSpPr>
            <p:cNvPr id="1005" name="Google Shape;1005;p71"/>
            <p:cNvSpPr/>
            <p:nvPr/>
          </p:nvSpPr>
          <p:spPr>
            <a:xfrm>
              <a:off x="7329027" y="4297253"/>
              <a:ext cx="81849" cy="77406"/>
            </a:xfrm>
            <a:custGeom>
              <a:avLst/>
              <a:gdLst/>
              <a:ahLst/>
              <a:cxnLst/>
              <a:rect l="l" t="t" r="r" b="b"/>
              <a:pathLst>
                <a:path w="2192" h="2073" extrusionOk="0">
                  <a:moveTo>
                    <a:pt x="1" y="1"/>
                  </a:moveTo>
                  <a:lnTo>
                    <a:pt x="1" y="25"/>
                  </a:lnTo>
                  <a:cubicBezTo>
                    <a:pt x="3" y="25"/>
                    <a:pt x="6" y="25"/>
                    <a:pt x="9" y="26"/>
                  </a:cubicBezTo>
                  <a:lnTo>
                    <a:pt x="9" y="26"/>
                  </a:lnTo>
                  <a:lnTo>
                    <a:pt x="1" y="1"/>
                  </a:lnTo>
                  <a:close/>
                  <a:moveTo>
                    <a:pt x="9" y="26"/>
                  </a:moveTo>
                  <a:lnTo>
                    <a:pt x="691" y="2073"/>
                  </a:lnTo>
                  <a:lnTo>
                    <a:pt x="2192" y="2073"/>
                  </a:lnTo>
                  <a:cubicBezTo>
                    <a:pt x="2120" y="1620"/>
                    <a:pt x="1930" y="1215"/>
                    <a:pt x="1620" y="858"/>
                  </a:cubicBezTo>
                  <a:cubicBezTo>
                    <a:pt x="1217" y="360"/>
                    <a:pt x="649" y="98"/>
                    <a:pt x="9"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1"/>
            <p:cNvSpPr/>
            <p:nvPr/>
          </p:nvSpPr>
          <p:spPr>
            <a:xfrm>
              <a:off x="7276565" y="4295498"/>
              <a:ext cx="50745" cy="79161"/>
            </a:xfrm>
            <a:custGeom>
              <a:avLst/>
              <a:gdLst/>
              <a:ahLst/>
              <a:cxnLst/>
              <a:rect l="l" t="t" r="r" b="b"/>
              <a:pathLst>
                <a:path w="1359" h="2120" extrusionOk="0">
                  <a:moveTo>
                    <a:pt x="1" y="0"/>
                  </a:moveTo>
                  <a:lnTo>
                    <a:pt x="715" y="2120"/>
                  </a:lnTo>
                  <a:lnTo>
                    <a:pt x="1358" y="2120"/>
                  </a:lnTo>
                  <a:lnTo>
                    <a:pt x="667" y="2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1"/>
            <p:cNvSpPr/>
            <p:nvPr/>
          </p:nvSpPr>
          <p:spPr>
            <a:xfrm>
              <a:off x="6991996" y="4191469"/>
              <a:ext cx="418880" cy="339719"/>
            </a:xfrm>
            <a:custGeom>
              <a:avLst/>
              <a:gdLst/>
              <a:ahLst/>
              <a:cxnLst/>
              <a:rect l="l" t="t" r="r" b="b"/>
              <a:pathLst>
                <a:path w="11218" h="9098" extrusionOk="0">
                  <a:moveTo>
                    <a:pt x="6312" y="7668"/>
                  </a:moveTo>
                  <a:cubicBezTo>
                    <a:pt x="6431" y="7692"/>
                    <a:pt x="6550" y="7692"/>
                    <a:pt x="6669" y="7692"/>
                  </a:cubicBezTo>
                  <a:lnTo>
                    <a:pt x="8407" y="7692"/>
                  </a:lnTo>
                  <a:lnTo>
                    <a:pt x="8407" y="8406"/>
                  </a:lnTo>
                  <a:lnTo>
                    <a:pt x="6312" y="8406"/>
                  </a:lnTo>
                  <a:lnTo>
                    <a:pt x="6312" y="7668"/>
                  </a:lnTo>
                  <a:close/>
                  <a:moveTo>
                    <a:pt x="1025" y="0"/>
                  </a:moveTo>
                  <a:lnTo>
                    <a:pt x="1025" y="714"/>
                  </a:lnTo>
                  <a:lnTo>
                    <a:pt x="5621" y="714"/>
                  </a:lnTo>
                  <a:lnTo>
                    <a:pt x="5621" y="2096"/>
                  </a:lnTo>
                  <a:lnTo>
                    <a:pt x="4931" y="2096"/>
                  </a:lnTo>
                  <a:lnTo>
                    <a:pt x="4931" y="2810"/>
                  </a:lnTo>
                  <a:lnTo>
                    <a:pt x="2049" y="2810"/>
                  </a:lnTo>
                  <a:cubicBezTo>
                    <a:pt x="1882" y="2000"/>
                    <a:pt x="1192" y="1405"/>
                    <a:pt x="334" y="1405"/>
                  </a:cubicBezTo>
                  <a:lnTo>
                    <a:pt x="1" y="1405"/>
                  </a:lnTo>
                  <a:lnTo>
                    <a:pt x="1" y="3501"/>
                  </a:lnTo>
                  <a:cubicBezTo>
                    <a:pt x="763" y="3501"/>
                    <a:pt x="1382" y="4120"/>
                    <a:pt x="1382" y="4906"/>
                  </a:cubicBezTo>
                  <a:cubicBezTo>
                    <a:pt x="1382" y="4953"/>
                    <a:pt x="1382" y="5025"/>
                    <a:pt x="1382" y="5072"/>
                  </a:cubicBezTo>
                  <a:lnTo>
                    <a:pt x="4240" y="5549"/>
                  </a:lnTo>
                  <a:cubicBezTo>
                    <a:pt x="4359" y="6382"/>
                    <a:pt x="4883" y="7097"/>
                    <a:pt x="5621" y="7454"/>
                  </a:cubicBezTo>
                  <a:lnTo>
                    <a:pt x="5621" y="8406"/>
                  </a:lnTo>
                  <a:lnTo>
                    <a:pt x="4716" y="8406"/>
                  </a:lnTo>
                  <a:lnTo>
                    <a:pt x="4121" y="7811"/>
                  </a:lnTo>
                  <a:lnTo>
                    <a:pt x="3645" y="8287"/>
                  </a:lnTo>
                  <a:lnTo>
                    <a:pt x="4430" y="9097"/>
                  </a:lnTo>
                  <a:lnTo>
                    <a:pt x="10313" y="9097"/>
                  </a:lnTo>
                  <a:lnTo>
                    <a:pt x="11122" y="8287"/>
                  </a:lnTo>
                  <a:lnTo>
                    <a:pt x="10622" y="7811"/>
                  </a:lnTo>
                  <a:lnTo>
                    <a:pt x="10027" y="8406"/>
                  </a:lnTo>
                  <a:lnTo>
                    <a:pt x="9122" y="8406"/>
                  </a:lnTo>
                  <a:lnTo>
                    <a:pt x="9122" y="7668"/>
                  </a:lnTo>
                  <a:cubicBezTo>
                    <a:pt x="10146" y="7502"/>
                    <a:pt x="11027" y="6739"/>
                    <a:pt x="11218" y="5739"/>
                  </a:cubicBezTo>
                  <a:cubicBezTo>
                    <a:pt x="11218" y="5692"/>
                    <a:pt x="11218" y="5644"/>
                    <a:pt x="11218" y="5596"/>
                  </a:cubicBezTo>
                  <a:lnTo>
                    <a:pt x="7812" y="5596"/>
                  </a:lnTo>
                  <a:lnTo>
                    <a:pt x="6645" y="2096"/>
                  </a:lnTo>
                  <a:lnTo>
                    <a:pt x="6336" y="2096"/>
                  </a:lnTo>
                  <a:lnTo>
                    <a:pt x="6336" y="714"/>
                  </a:lnTo>
                  <a:lnTo>
                    <a:pt x="10860" y="714"/>
                  </a:lnTo>
                  <a:lnTo>
                    <a:pt x="108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1"/>
            <p:cNvSpPr/>
            <p:nvPr/>
          </p:nvSpPr>
          <p:spPr>
            <a:xfrm>
              <a:off x="6965336" y="4347961"/>
              <a:ext cx="52500" cy="52500"/>
            </a:xfrm>
            <a:custGeom>
              <a:avLst/>
              <a:gdLst/>
              <a:ahLst/>
              <a:cxnLst/>
              <a:rect l="l" t="t" r="r" b="b"/>
              <a:pathLst>
                <a:path w="1406" h="1406" extrusionOk="0">
                  <a:moveTo>
                    <a:pt x="691" y="0"/>
                  </a:moveTo>
                  <a:cubicBezTo>
                    <a:pt x="310" y="0"/>
                    <a:pt x="1" y="334"/>
                    <a:pt x="1" y="715"/>
                  </a:cubicBezTo>
                  <a:cubicBezTo>
                    <a:pt x="1" y="1096"/>
                    <a:pt x="310" y="1405"/>
                    <a:pt x="691" y="1405"/>
                  </a:cubicBezTo>
                  <a:cubicBezTo>
                    <a:pt x="1072" y="1405"/>
                    <a:pt x="1406" y="1096"/>
                    <a:pt x="1406" y="715"/>
                  </a:cubicBezTo>
                  <a:cubicBezTo>
                    <a:pt x="1406" y="334"/>
                    <a:pt x="107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71"/>
          <p:cNvGrpSpPr/>
          <p:nvPr/>
        </p:nvGrpSpPr>
        <p:grpSpPr>
          <a:xfrm>
            <a:off x="6704479" y="3245506"/>
            <a:ext cx="327243" cy="396977"/>
            <a:chOff x="6965336" y="3413378"/>
            <a:chExt cx="367276" cy="445541"/>
          </a:xfrm>
        </p:grpSpPr>
        <p:sp>
          <p:nvSpPr>
            <p:cNvPr id="1010" name="Google Shape;1010;p71"/>
            <p:cNvSpPr/>
            <p:nvPr/>
          </p:nvSpPr>
          <p:spPr>
            <a:xfrm>
              <a:off x="7099610" y="3413378"/>
              <a:ext cx="233002" cy="231247"/>
            </a:xfrm>
            <a:custGeom>
              <a:avLst/>
              <a:gdLst/>
              <a:ahLst/>
              <a:cxnLst/>
              <a:rect l="l" t="t" r="r" b="b"/>
              <a:pathLst>
                <a:path w="6240" h="6193" extrusionOk="0">
                  <a:moveTo>
                    <a:pt x="1239" y="0"/>
                  </a:moveTo>
                  <a:lnTo>
                    <a:pt x="501" y="739"/>
                  </a:lnTo>
                  <a:lnTo>
                    <a:pt x="2477" y="2715"/>
                  </a:lnTo>
                  <a:lnTo>
                    <a:pt x="1620" y="3596"/>
                  </a:lnTo>
                  <a:lnTo>
                    <a:pt x="739" y="3477"/>
                  </a:lnTo>
                  <a:lnTo>
                    <a:pt x="1" y="4216"/>
                  </a:lnTo>
                  <a:lnTo>
                    <a:pt x="1239" y="4954"/>
                  </a:lnTo>
                  <a:lnTo>
                    <a:pt x="1977" y="6192"/>
                  </a:lnTo>
                  <a:lnTo>
                    <a:pt x="2715" y="5454"/>
                  </a:lnTo>
                  <a:lnTo>
                    <a:pt x="2596" y="4573"/>
                  </a:lnTo>
                  <a:lnTo>
                    <a:pt x="3477" y="3715"/>
                  </a:lnTo>
                  <a:lnTo>
                    <a:pt x="5454" y="5692"/>
                  </a:lnTo>
                  <a:lnTo>
                    <a:pt x="6192" y="4954"/>
                  </a:lnTo>
                  <a:lnTo>
                    <a:pt x="4954" y="2239"/>
                  </a:lnTo>
                  <a:lnTo>
                    <a:pt x="5954" y="1191"/>
                  </a:lnTo>
                  <a:cubicBezTo>
                    <a:pt x="6240" y="905"/>
                    <a:pt x="6240" y="477"/>
                    <a:pt x="5954" y="191"/>
                  </a:cubicBezTo>
                  <a:lnTo>
                    <a:pt x="5978" y="191"/>
                  </a:lnTo>
                  <a:cubicBezTo>
                    <a:pt x="5847" y="72"/>
                    <a:pt x="5662" y="12"/>
                    <a:pt x="5478" y="12"/>
                  </a:cubicBezTo>
                  <a:cubicBezTo>
                    <a:pt x="5293" y="12"/>
                    <a:pt x="5109" y="72"/>
                    <a:pt x="4978" y="191"/>
                  </a:cubicBezTo>
                  <a:lnTo>
                    <a:pt x="3954" y="1239"/>
                  </a:lnTo>
                  <a:lnTo>
                    <a:pt x="1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1"/>
            <p:cNvSpPr/>
            <p:nvPr/>
          </p:nvSpPr>
          <p:spPr>
            <a:xfrm>
              <a:off x="6965336" y="3447171"/>
              <a:ext cx="332625" cy="411748"/>
            </a:xfrm>
            <a:custGeom>
              <a:avLst/>
              <a:gdLst/>
              <a:ahLst/>
              <a:cxnLst/>
              <a:rect l="l" t="t" r="r" b="b"/>
              <a:pathLst>
                <a:path w="8908" h="11027" extrusionOk="0">
                  <a:moveTo>
                    <a:pt x="3263" y="0"/>
                  </a:moveTo>
                  <a:cubicBezTo>
                    <a:pt x="1358" y="548"/>
                    <a:pt x="1" y="2310"/>
                    <a:pt x="1" y="4335"/>
                  </a:cubicBezTo>
                  <a:cubicBezTo>
                    <a:pt x="1" y="5454"/>
                    <a:pt x="405" y="6526"/>
                    <a:pt x="1167" y="7383"/>
                  </a:cubicBezTo>
                  <a:lnTo>
                    <a:pt x="4549" y="11026"/>
                  </a:lnTo>
                  <a:lnTo>
                    <a:pt x="7574" y="7740"/>
                  </a:lnTo>
                  <a:lnTo>
                    <a:pt x="7597" y="7764"/>
                  </a:lnTo>
                  <a:cubicBezTo>
                    <a:pt x="7764" y="7526"/>
                    <a:pt x="8526" y="6907"/>
                    <a:pt x="8907" y="5621"/>
                  </a:cubicBezTo>
                  <a:lnTo>
                    <a:pt x="7669" y="4406"/>
                  </a:lnTo>
                  <a:cubicBezTo>
                    <a:pt x="7645" y="6121"/>
                    <a:pt x="6240" y="7478"/>
                    <a:pt x="4549" y="7478"/>
                  </a:cubicBezTo>
                  <a:cubicBezTo>
                    <a:pt x="2834" y="7478"/>
                    <a:pt x="1382" y="6073"/>
                    <a:pt x="1382" y="4335"/>
                  </a:cubicBezTo>
                  <a:cubicBezTo>
                    <a:pt x="1382" y="2596"/>
                    <a:pt x="2763" y="1239"/>
                    <a:pt x="4478" y="1191"/>
                  </a:cubicBezTo>
                  <a:lnTo>
                    <a:pt x="3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71"/>
          <p:cNvGrpSpPr/>
          <p:nvPr/>
        </p:nvGrpSpPr>
        <p:grpSpPr>
          <a:xfrm>
            <a:off x="6040511" y="1403416"/>
            <a:ext cx="397775" cy="396977"/>
            <a:chOff x="6220141" y="1345937"/>
            <a:chExt cx="446437" cy="445541"/>
          </a:xfrm>
        </p:grpSpPr>
        <p:sp>
          <p:nvSpPr>
            <p:cNvPr id="1013" name="Google Shape;1013;p71"/>
            <p:cNvSpPr/>
            <p:nvPr/>
          </p:nvSpPr>
          <p:spPr>
            <a:xfrm>
              <a:off x="6521624" y="1516656"/>
              <a:ext cx="78265" cy="25839"/>
            </a:xfrm>
            <a:custGeom>
              <a:avLst/>
              <a:gdLst/>
              <a:ahLst/>
              <a:cxnLst/>
              <a:rect l="l" t="t" r="r" b="b"/>
              <a:pathLst>
                <a:path w="2096" h="692" extrusionOk="0">
                  <a:moveTo>
                    <a:pt x="0" y="0"/>
                  </a:moveTo>
                  <a:lnTo>
                    <a:pt x="0" y="691"/>
                  </a:lnTo>
                  <a:lnTo>
                    <a:pt x="2096" y="691"/>
                  </a:lnTo>
                  <a:lnTo>
                    <a:pt x="20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1"/>
            <p:cNvSpPr/>
            <p:nvPr/>
          </p:nvSpPr>
          <p:spPr>
            <a:xfrm>
              <a:off x="6220141" y="1345937"/>
              <a:ext cx="209925" cy="445541"/>
            </a:xfrm>
            <a:custGeom>
              <a:avLst/>
              <a:gdLst/>
              <a:ahLst/>
              <a:cxnLst/>
              <a:rect l="l" t="t" r="r" b="b"/>
              <a:pathLst>
                <a:path w="5622" h="11932" extrusionOk="0">
                  <a:moveTo>
                    <a:pt x="3168" y="4096"/>
                  </a:moveTo>
                  <a:lnTo>
                    <a:pt x="3764" y="5620"/>
                  </a:lnTo>
                  <a:lnTo>
                    <a:pt x="4573" y="5620"/>
                  </a:lnTo>
                  <a:lnTo>
                    <a:pt x="4573" y="6311"/>
                  </a:lnTo>
                  <a:lnTo>
                    <a:pt x="3764" y="6311"/>
                  </a:lnTo>
                  <a:lnTo>
                    <a:pt x="3168" y="7859"/>
                  </a:lnTo>
                  <a:lnTo>
                    <a:pt x="2502" y="7597"/>
                  </a:lnTo>
                  <a:lnTo>
                    <a:pt x="3025" y="6311"/>
                  </a:lnTo>
                  <a:lnTo>
                    <a:pt x="2311" y="6311"/>
                  </a:lnTo>
                  <a:lnTo>
                    <a:pt x="1716" y="7216"/>
                  </a:lnTo>
                  <a:lnTo>
                    <a:pt x="1144" y="6835"/>
                  </a:lnTo>
                  <a:lnTo>
                    <a:pt x="1716" y="5977"/>
                  </a:lnTo>
                  <a:lnTo>
                    <a:pt x="1144" y="5120"/>
                  </a:lnTo>
                  <a:lnTo>
                    <a:pt x="1716" y="4739"/>
                  </a:lnTo>
                  <a:lnTo>
                    <a:pt x="2311" y="5620"/>
                  </a:lnTo>
                  <a:lnTo>
                    <a:pt x="3025" y="5620"/>
                  </a:lnTo>
                  <a:lnTo>
                    <a:pt x="2502" y="4358"/>
                  </a:lnTo>
                  <a:lnTo>
                    <a:pt x="3168" y="4096"/>
                  </a:lnTo>
                  <a:close/>
                  <a:moveTo>
                    <a:pt x="1787" y="8430"/>
                  </a:moveTo>
                  <a:lnTo>
                    <a:pt x="1787" y="9121"/>
                  </a:lnTo>
                  <a:lnTo>
                    <a:pt x="1073" y="9121"/>
                  </a:lnTo>
                  <a:lnTo>
                    <a:pt x="1073" y="8430"/>
                  </a:lnTo>
                  <a:close/>
                  <a:moveTo>
                    <a:pt x="4573" y="8430"/>
                  </a:moveTo>
                  <a:lnTo>
                    <a:pt x="4573" y="9121"/>
                  </a:lnTo>
                  <a:lnTo>
                    <a:pt x="2478" y="9121"/>
                  </a:lnTo>
                  <a:lnTo>
                    <a:pt x="2478" y="8430"/>
                  </a:lnTo>
                  <a:close/>
                  <a:moveTo>
                    <a:pt x="1787" y="9812"/>
                  </a:moveTo>
                  <a:lnTo>
                    <a:pt x="1787" y="10526"/>
                  </a:lnTo>
                  <a:lnTo>
                    <a:pt x="1073" y="10526"/>
                  </a:lnTo>
                  <a:lnTo>
                    <a:pt x="1073" y="9812"/>
                  </a:lnTo>
                  <a:close/>
                  <a:moveTo>
                    <a:pt x="4573" y="9812"/>
                  </a:moveTo>
                  <a:lnTo>
                    <a:pt x="4573" y="10526"/>
                  </a:lnTo>
                  <a:lnTo>
                    <a:pt x="2478" y="10526"/>
                  </a:lnTo>
                  <a:lnTo>
                    <a:pt x="2478" y="9812"/>
                  </a:lnTo>
                  <a:close/>
                  <a:moveTo>
                    <a:pt x="2835" y="0"/>
                  </a:moveTo>
                  <a:lnTo>
                    <a:pt x="2835" y="2191"/>
                  </a:lnTo>
                  <a:cubicBezTo>
                    <a:pt x="2525" y="2310"/>
                    <a:pt x="2287" y="2524"/>
                    <a:pt x="2192" y="2834"/>
                  </a:cubicBezTo>
                  <a:lnTo>
                    <a:pt x="1" y="2834"/>
                  </a:lnTo>
                  <a:lnTo>
                    <a:pt x="1" y="11931"/>
                  </a:lnTo>
                  <a:lnTo>
                    <a:pt x="5621" y="11931"/>
                  </a:lnTo>
                  <a:lnTo>
                    <a:pt x="5621" y="2834"/>
                  </a:lnTo>
                  <a:lnTo>
                    <a:pt x="4169" y="2834"/>
                  </a:lnTo>
                  <a:cubicBezTo>
                    <a:pt x="4073" y="2524"/>
                    <a:pt x="3835" y="2286"/>
                    <a:pt x="3526" y="2191"/>
                  </a:cubicBezTo>
                  <a:lnTo>
                    <a:pt x="3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1"/>
            <p:cNvSpPr/>
            <p:nvPr/>
          </p:nvSpPr>
          <p:spPr>
            <a:xfrm>
              <a:off x="6456690" y="1345937"/>
              <a:ext cx="209888" cy="262351"/>
            </a:xfrm>
            <a:custGeom>
              <a:avLst/>
              <a:gdLst/>
              <a:ahLst/>
              <a:cxnLst/>
              <a:rect l="l" t="t" r="r" b="b"/>
              <a:pathLst>
                <a:path w="5621" h="7026" extrusionOk="0">
                  <a:moveTo>
                    <a:pt x="4549" y="3882"/>
                  </a:moveTo>
                  <a:lnTo>
                    <a:pt x="4549" y="5977"/>
                  </a:lnTo>
                  <a:lnTo>
                    <a:pt x="1048" y="5977"/>
                  </a:lnTo>
                  <a:lnTo>
                    <a:pt x="1048" y="3882"/>
                  </a:lnTo>
                  <a:close/>
                  <a:moveTo>
                    <a:pt x="2096" y="0"/>
                  </a:moveTo>
                  <a:lnTo>
                    <a:pt x="2096" y="2191"/>
                  </a:lnTo>
                  <a:cubicBezTo>
                    <a:pt x="1787" y="2286"/>
                    <a:pt x="1549" y="2524"/>
                    <a:pt x="1453" y="2834"/>
                  </a:cubicBezTo>
                  <a:lnTo>
                    <a:pt x="1" y="2834"/>
                  </a:lnTo>
                  <a:lnTo>
                    <a:pt x="1" y="7025"/>
                  </a:lnTo>
                  <a:lnTo>
                    <a:pt x="5621" y="7025"/>
                  </a:lnTo>
                  <a:lnTo>
                    <a:pt x="5621" y="2834"/>
                  </a:lnTo>
                  <a:lnTo>
                    <a:pt x="3430" y="2834"/>
                  </a:lnTo>
                  <a:cubicBezTo>
                    <a:pt x="3311" y="2524"/>
                    <a:pt x="3097" y="2286"/>
                    <a:pt x="2787" y="2191"/>
                  </a:cubicBezTo>
                  <a:lnTo>
                    <a:pt x="2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1"/>
            <p:cNvSpPr/>
            <p:nvPr/>
          </p:nvSpPr>
          <p:spPr>
            <a:xfrm>
              <a:off x="6456690" y="1634015"/>
              <a:ext cx="209888" cy="157463"/>
            </a:xfrm>
            <a:custGeom>
              <a:avLst/>
              <a:gdLst/>
              <a:ahLst/>
              <a:cxnLst/>
              <a:rect l="l" t="t" r="r" b="b"/>
              <a:pathLst>
                <a:path w="5621" h="4217" extrusionOk="0">
                  <a:moveTo>
                    <a:pt x="1739" y="1049"/>
                  </a:moveTo>
                  <a:lnTo>
                    <a:pt x="1739" y="1763"/>
                  </a:lnTo>
                  <a:lnTo>
                    <a:pt x="1048" y="1763"/>
                  </a:lnTo>
                  <a:lnTo>
                    <a:pt x="1048" y="1049"/>
                  </a:lnTo>
                  <a:close/>
                  <a:moveTo>
                    <a:pt x="4549" y="1049"/>
                  </a:moveTo>
                  <a:lnTo>
                    <a:pt x="4549" y="1763"/>
                  </a:lnTo>
                  <a:lnTo>
                    <a:pt x="2430" y="1763"/>
                  </a:lnTo>
                  <a:lnTo>
                    <a:pt x="2430" y="1049"/>
                  </a:lnTo>
                  <a:close/>
                  <a:moveTo>
                    <a:pt x="1739" y="2454"/>
                  </a:moveTo>
                  <a:lnTo>
                    <a:pt x="1739" y="3144"/>
                  </a:lnTo>
                  <a:lnTo>
                    <a:pt x="1048" y="3144"/>
                  </a:lnTo>
                  <a:lnTo>
                    <a:pt x="1048" y="2454"/>
                  </a:lnTo>
                  <a:close/>
                  <a:moveTo>
                    <a:pt x="4549" y="2454"/>
                  </a:moveTo>
                  <a:lnTo>
                    <a:pt x="4549" y="3144"/>
                  </a:lnTo>
                  <a:lnTo>
                    <a:pt x="2430" y="3144"/>
                  </a:lnTo>
                  <a:lnTo>
                    <a:pt x="2430" y="2454"/>
                  </a:lnTo>
                  <a:close/>
                  <a:moveTo>
                    <a:pt x="1" y="1"/>
                  </a:moveTo>
                  <a:lnTo>
                    <a:pt x="1" y="4216"/>
                  </a:lnTo>
                  <a:lnTo>
                    <a:pt x="5621" y="4216"/>
                  </a:lnTo>
                  <a:lnTo>
                    <a:pt x="56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71"/>
          <p:cNvGrpSpPr/>
          <p:nvPr/>
        </p:nvGrpSpPr>
        <p:grpSpPr>
          <a:xfrm>
            <a:off x="6050825" y="1997617"/>
            <a:ext cx="396977" cy="396977"/>
            <a:chOff x="6231717" y="2012830"/>
            <a:chExt cx="445541" cy="445541"/>
          </a:xfrm>
        </p:grpSpPr>
        <p:sp>
          <p:nvSpPr>
            <p:cNvPr id="1018" name="Google Shape;1018;p71"/>
            <p:cNvSpPr/>
            <p:nvPr/>
          </p:nvSpPr>
          <p:spPr>
            <a:xfrm>
              <a:off x="6395341" y="2031500"/>
              <a:ext cx="103170" cy="104104"/>
            </a:xfrm>
            <a:custGeom>
              <a:avLst/>
              <a:gdLst/>
              <a:ahLst/>
              <a:cxnLst/>
              <a:rect l="l" t="t" r="r" b="b"/>
              <a:pathLst>
                <a:path w="2763" h="2788" extrusionOk="0">
                  <a:moveTo>
                    <a:pt x="2763" y="1"/>
                  </a:moveTo>
                  <a:cubicBezTo>
                    <a:pt x="2025" y="1"/>
                    <a:pt x="1334" y="287"/>
                    <a:pt x="810" y="811"/>
                  </a:cubicBezTo>
                  <a:cubicBezTo>
                    <a:pt x="286" y="1335"/>
                    <a:pt x="0" y="2049"/>
                    <a:pt x="0" y="2787"/>
                  </a:cubicBezTo>
                  <a:lnTo>
                    <a:pt x="691" y="2787"/>
                  </a:lnTo>
                  <a:cubicBezTo>
                    <a:pt x="691" y="2239"/>
                    <a:pt x="905" y="1692"/>
                    <a:pt x="1310" y="1311"/>
                  </a:cubicBezTo>
                  <a:cubicBezTo>
                    <a:pt x="1691" y="906"/>
                    <a:pt x="2215" y="692"/>
                    <a:pt x="2763" y="692"/>
                  </a:cubicBezTo>
                  <a:lnTo>
                    <a:pt x="2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1"/>
            <p:cNvSpPr/>
            <p:nvPr/>
          </p:nvSpPr>
          <p:spPr>
            <a:xfrm>
              <a:off x="6554521" y="2191576"/>
              <a:ext cx="104963" cy="104067"/>
            </a:xfrm>
            <a:custGeom>
              <a:avLst/>
              <a:gdLst/>
              <a:ahLst/>
              <a:cxnLst/>
              <a:rect l="l" t="t" r="r" b="b"/>
              <a:pathLst>
                <a:path w="2811" h="2787" extrusionOk="0">
                  <a:moveTo>
                    <a:pt x="2096" y="1"/>
                  </a:moveTo>
                  <a:cubicBezTo>
                    <a:pt x="2096" y="548"/>
                    <a:pt x="1882" y="1072"/>
                    <a:pt x="1501" y="1477"/>
                  </a:cubicBezTo>
                  <a:cubicBezTo>
                    <a:pt x="1096" y="1858"/>
                    <a:pt x="572" y="2072"/>
                    <a:pt x="0" y="2072"/>
                  </a:cubicBezTo>
                  <a:lnTo>
                    <a:pt x="0" y="2787"/>
                  </a:lnTo>
                  <a:cubicBezTo>
                    <a:pt x="738" y="2787"/>
                    <a:pt x="1453" y="2501"/>
                    <a:pt x="1977" y="1953"/>
                  </a:cubicBezTo>
                  <a:cubicBezTo>
                    <a:pt x="2501" y="1429"/>
                    <a:pt x="2810" y="739"/>
                    <a:pt x="2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1"/>
            <p:cNvSpPr/>
            <p:nvPr/>
          </p:nvSpPr>
          <p:spPr>
            <a:xfrm>
              <a:off x="6554521" y="2191576"/>
              <a:ext cx="52500" cy="51604"/>
            </a:xfrm>
            <a:custGeom>
              <a:avLst/>
              <a:gdLst/>
              <a:ahLst/>
              <a:cxnLst/>
              <a:rect l="l" t="t" r="r" b="b"/>
              <a:pathLst>
                <a:path w="1406" h="1382" extrusionOk="0">
                  <a:moveTo>
                    <a:pt x="715" y="1"/>
                  </a:moveTo>
                  <a:cubicBezTo>
                    <a:pt x="715" y="191"/>
                    <a:pt x="619" y="358"/>
                    <a:pt x="500" y="477"/>
                  </a:cubicBezTo>
                  <a:cubicBezTo>
                    <a:pt x="357" y="620"/>
                    <a:pt x="191" y="691"/>
                    <a:pt x="0" y="691"/>
                  </a:cubicBezTo>
                  <a:lnTo>
                    <a:pt x="0" y="1382"/>
                  </a:lnTo>
                  <a:cubicBezTo>
                    <a:pt x="381" y="1382"/>
                    <a:pt x="738" y="1239"/>
                    <a:pt x="1000" y="977"/>
                  </a:cubicBezTo>
                  <a:cubicBezTo>
                    <a:pt x="1262" y="715"/>
                    <a:pt x="1405" y="358"/>
                    <a:pt x="1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1"/>
            <p:cNvSpPr/>
            <p:nvPr/>
          </p:nvSpPr>
          <p:spPr>
            <a:xfrm>
              <a:off x="6446907" y="2083103"/>
              <a:ext cx="51604" cy="52500"/>
            </a:xfrm>
            <a:custGeom>
              <a:avLst/>
              <a:gdLst/>
              <a:ahLst/>
              <a:cxnLst/>
              <a:rect l="l" t="t" r="r" b="b"/>
              <a:pathLst>
                <a:path w="1382" h="1406" extrusionOk="0">
                  <a:moveTo>
                    <a:pt x="1382" y="0"/>
                  </a:moveTo>
                  <a:cubicBezTo>
                    <a:pt x="1025" y="0"/>
                    <a:pt x="691" y="167"/>
                    <a:pt x="429" y="429"/>
                  </a:cubicBezTo>
                  <a:cubicBezTo>
                    <a:pt x="144" y="691"/>
                    <a:pt x="1" y="1048"/>
                    <a:pt x="1" y="1405"/>
                  </a:cubicBezTo>
                  <a:lnTo>
                    <a:pt x="715" y="1405"/>
                  </a:lnTo>
                  <a:cubicBezTo>
                    <a:pt x="715" y="1215"/>
                    <a:pt x="787" y="1048"/>
                    <a:pt x="906" y="905"/>
                  </a:cubicBezTo>
                  <a:cubicBezTo>
                    <a:pt x="1049" y="786"/>
                    <a:pt x="1215" y="715"/>
                    <a:pt x="1382" y="715"/>
                  </a:cubicBez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1"/>
            <p:cNvSpPr/>
            <p:nvPr/>
          </p:nvSpPr>
          <p:spPr>
            <a:xfrm>
              <a:off x="6342878" y="2181793"/>
              <a:ext cx="165416" cy="166312"/>
            </a:xfrm>
            <a:custGeom>
              <a:avLst/>
              <a:gdLst/>
              <a:ahLst/>
              <a:cxnLst/>
              <a:rect l="l" t="t" r="r" b="b"/>
              <a:pathLst>
                <a:path w="4430" h="4454" extrusionOk="0">
                  <a:moveTo>
                    <a:pt x="2215" y="1739"/>
                  </a:moveTo>
                  <a:lnTo>
                    <a:pt x="2715" y="2215"/>
                  </a:lnTo>
                  <a:lnTo>
                    <a:pt x="2215" y="2715"/>
                  </a:lnTo>
                  <a:lnTo>
                    <a:pt x="1715" y="2215"/>
                  </a:lnTo>
                  <a:lnTo>
                    <a:pt x="2215" y="1739"/>
                  </a:lnTo>
                  <a:close/>
                  <a:moveTo>
                    <a:pt x="3453" y="1"/>
                  </a:moveTo>
                  <a:lnTo>
                    <a:pt x="2811" y="644"/>
                  </a:lnTo>
                  <a:lnTo>
                    <a:pt x="1834" y="644"/>
                  </a:lnTo>
                  <a:lnTo>
                    <a:pt x="643" y="1834"/>
                  </a:lnTo>
                  <a:lnTo>
                    <a:pt x="643" y="2834"/>
                  </a:lnTo>
                  <a:lnTo>
                    <a:pt x="0" y="3454"/>
                  </a:lnTo>
                  <a:lnTo>
                    <a:pt x="977" y="4454"/>
                  </a:lnTo>
                  <a:lnTo>
                    <a:pt x="1620" y="3811"/>
                  </a:lnTo>
                  <a:lnTo>
                    <a:pt x="2596" y="3811"/>
                  </a:lnTo>
                  <a:lnTo>
                    <a:pt x="3811" y="2620"/>
                  </a:lnTo>
                  <a:lnTo>
                    <a:pt x="3811" y="1620"/>
                  </a:lnTo>
                  <a:lnTo>
                    <a:pt x="4430" y="1001"/>
                  </a:lnTo>
                  <a:lnTo>
                    <a:pt x="34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1"/>
            <p:cNvSpPr/>
            <p:nvPr/>
          </p:nvSpPr>
          <p:spPr>
            <a:xfrm>
              <a:off x="6231717" y="2329398"/>
              <a:ext cx="128972" cy="128972"/>
            </a:xfrm>
            <a:custGeom>
              <a:avLst/>
              <a:gdLst/>
              <a:ahLst/>
              <a:cxnLst/>
              <a:rect l="l" t="t" r="r" b="b"/>
              <a:pathLst>
                <a:path w="3454" h="3454" extrusionOk="0">
                  <a:moveTo>
                    <a:pt x="2477" y="1"/>
                  </a:moveTo>
                  <a:lnTo>
                    <a:pt x="1477" y="1001"/>
                  </a:lnTo>
                  <a:cubicBezTo>
                    <a:pt x="1346" y="858"/>
                    <a:pt x="1167" y="787"/>
                    <a:pt x="989" y="787"/>
                  </a:cubicBezTo>
                  <a:cubicBezTo>
                    <a:pt x="810" y="787"/>
                    <a:pt x="632" y="858"/>
                    <a:pt x="501" y="1001"/>
                  </a:cubicBezTo>
                  <a:lnTo>
                    <a:pt x="1" y="1477"/>
                  </a:lnTo>
                  <a:lnTo>
                    <a:pt x="1977" y="3454"/>
                  </a:lnTo>
                  <a:lnTo>
                    <a:pt x="2477" y="2978"/>
                  </a:lnTo>
                  <a:cubicBezTo>
                    <a:pt x="2739" y="2692"/>
                    <a:pt x="2739" y="2263"/>
                    <a:pt x="2477" y="1977"/>
                  </a:cubicBezTo>
                  <a:lnTo>
                    <a:pt x="3454" y="1001"/>
                  </a:lnTo>
                  <a:lnTo>
                    <a:pt x="2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1"/>
            <p:cNvSpPr/>
            <p:nvPr/>
          </p:nvSpPr>
          <p:spPr>
            <a:xfrm>
              <a:off x="6490483" y="2012830"/>
              <a:ext cx="186775" cy="187671"/>
            </a:xfrm>
            <a:custGeom>
              <a:avLst/>
              <a:gdLst/>
              <a:ahLst/>
              <a:cxnLst/>
              <a:rect l="l" t="t" r="r" b="b"/>
              <a:pathLst>
                <a:path w="5002" h="5026" extrusionOk="0">
                  <a:moveTo>
                    <a:pt x="4001" y="1"/>
                  </a:moveTo>
                  <a:lnTo>
                    <a:pt x="1" y="4025"/>
                  </a:lnTo>
                  <a:lnTo>
                    <a:pt x="977" y="5026"/>
                  </a:lnTo>
                  <a:lnTo>
                    <a:pt x="5002" y="1001"/>
                  </a:lnTo>
                  <a:lnTo>
                    <a:pt x="4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71"/>
          <p:cNvGrpSpPr/>
          <p:nvPr/>
        </p:nvGrpSpPr>
        <p:grpSpPr>
          <a:xfrm>
            <a:off x="6050825" y="2690896"/>
            <a:ext cx="396977" cy="255946"/>
            <a:chOff x="6231717" y="2790920"/>
            <a:chExt cx="445541" cy="287257"/>
          </a:xfrm>
        </p:grpSpPr>
        <p:sp>
          <p:nvSpPr>
            <p:cNvPr id="1026" name="Google Shape;1026;p71"/>
            <p:cNvSpPr/>
            <p:nvPr/>
          </p:nvSpPr>
          <p:spPr>
            <a:xfrm>
              <a:off x="6414907" y="2869185"/>
              <a:ext cx="79161" cy="183190"/>
            </a:xfrm>
            <a:custGeom>
              <a:avLst/>
              <a:gdLst/>
              <a:ahLst/>
              <a:cxnLst/>
              <a:rect l="l" t="t" r="r" b="b"/>
              <a:pathLst>
                <a:path w="2120" h="4906" extrusionOk="0">
                  <a:moveTo>
                    <a:pt x="0" y="0"/>
                  </a:moveTo>
                  <a:lnTo>
                    <a:pt x="0" y="4906"/>
                  </a:lnTo>
                  <a:lnTo>
                    <a:pt x="2120" y="4906"/>
                  </a:ln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1"/>
            <p:cNvSpPr/>
            <p:nvPr/>
          </p:nvSpPr>
          <p:spPr>
            <a:xfrm>
              <a:off x="6324208" y="2869185"/>
              <a:ext cx="64934" cy="52500"/>
            </a:xfrm>
            <a:custGeom>
              <a:avLst/>
              <a:gdLst/>
              <a:ahLst/>
              <a:cxnLst/>
              <a:rect l="l" t="t" r="r" b="b"/>
              <a:pathLst>
                <a:path w="1739" h="1406" extrusionOk="0">
                  <a:moveTo>
                    <a:pt x="0"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1"/>
            <p:cNvSpPr/>
            <p:nvPr/>
          </p:nvSpPr>
          <p:spPr>
            <a:xfrm>
              <a:off x="6231717" y="2869185"/>
              <a:ext cx="65830" cy="52500"/>
            </a:xfrm>
            <a:custGeom>
              <a:avLst/>
              <a:gdLst/>
              <a:ahLst/>
              <a:cxnLst/>
              <a:rect l="l" t="t" r="r" b="b"/>
              <a:pathLst>
                <a:path w="1763" h="1406" extrusionOk="0">
                  <a:moveTo>
                    <a:pt x="1" y="0"/>
                  </a:moveTo>
                  <a:lnTo>
                    <a:pt x="1" y="1405"/>
                  </a:lnTo>
                  <a:lnTo>
                    <a:pt x="1763" y="1405"/>
                  </a:lnTo>
                  <a:lnTo>
                    <a:pt x="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1"/>
            <p:cNvSpPr/>
            <p:nvPr/>
          </p:nvSpPr>
          <p:spPr>
            <a:xfrm>
              <a:off x="6612323" y="2869185"/>
              <a:ext cx="64934" cy="82708"/>
            </a:xfrm>
            <a:custGeom>
              <a:avLst/>
              <a:gdLst/>
              <a:ahLst/>
              <a:cxnLst/>
              <a:rect l="l" t="t" r="r" b="b"/>
              <a:pathLst>
                <a:path w="1739" h="2215" extrusionOk="0">
                  <a:moveTo>
                    <a:pt x="0" y="0"/>
                  </a:moveTo>
                  <a:lnTo>
                    <a:pt x="0" y="1500"/>
                  </a:lnTo>
                  <a:lnTo>
                    <a:pt x="1739" y="221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1"/>
            <p:cNvSpPr/>
            <p:nvPr/>
          </p:nvSpPr>
          <p:spPr>
            <a:xfrm>
              <a:off x="6520728" y="2948309"/>
              <a:ext cx="156529" cy="104067"/>
            </a:xfrm>
            <a:custGeom>
              <a:avLst/>
              <a:gdLst/>
              <a:ahLst/>
              <a:cxnLst/>
              <a:rect l="l" t="t" r="r" b="b"/>
              <a:pathLst>
                <a:path w="4192" h="2787" extrusionOk="0">
                  <a:moveTo>
                    <a:pt x="0" y="1"/>
                  </a:moveTo>
                  <a:lnTo>
                    <a:pt x="0" y="2787"/>
                  </a:lnTo>
                  <a:lnTo>
                    <a:pt x="334" y="2787"/>
                  </a:lnTo>
                  <a:cubicBezTo>
                    <a:pt x="334" y="2025"/>
                    <a:pt x="977" y="1382"/>
                    <a:pt x="1739" y="1382"/>
                  </a:cubicBezTo>
                  <a:cubicBezTo>
                    <a:pt x="2525" y="1382"/>
                    <a:pt x="3144" y="2025"/>
                    <a:pt x="3144" y="2787"/>
                  </a:cubicBezTo>
                  <a:lnTo>
                    <a:pt x="4192" y="2787"/>
                  </a:lnTo>
                  <a:lnTo>
                    <a:pt x="4192" y="834"/>
                  </a:lnTo>
                  <a:lnTo>
                    <a:pt x="2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1"/>
            <p:cNvSpPr/>
            <p:nvPr/>
          </p:nvSpPr>
          <p:spPr>
            <a:xfrm>
              <a:off x="6231717" y="2947412"/>
              <a:ext cx="157425" cy="104963"/>
            </a:xfrm>
            <a:custGeom>
              <a:avLst/>
              <a:gdLst/>
              <a:ahLst/>
              <a:cxnLst/>
              <a:rect l="l" t="t" r="r" b="b"/>
              <a:pathLst>
                <a:path w="4216" h="2811" extrusionOk="0">
                  <a:moveTo>
                    <a:pt x="1" y="1"/>
                  </a:moveTo>
                  <a:lnTo>
                    <a:pt x="1" y="2811"/>
                  </a:lnTo>
                  <a:lnTo>
                    <a:pt x="1072" y="2811"/>
                  </a:lnTo>
                  <a:cubicBezTo>
                    <a:pt x="1072" y="2049"/>
                    <a:pt x="1691" y="1406"/>
                    <a:pt x="2477" y="1406"/>
                  </a:cubicBezTo>
                  <a:cubicBezTo>
                    <a:pt x="3239" y="1406"/>
                    <a:pt x="3859" y="2049"/>
                    <a:pt x="3859" y="2811"/>
                  </a:cubicBezTo>
                  <a:lnTo>
                    <a:pt x="4216" y="2811"/>
                  </a:lnTo>
                  <a:lnTo>
                    <a:pt x="4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1"/>
            <p:cNvSpPr/>
            <p:nvPr/>
          </p:nvSpPr>
          <p:spPr>
            <a:xfrm>
              <a:off x="6231717" y="2790920"/>
              <a:ext cx="445541" cy="52500"/>
            </a:xfrm>
            <a:custGeom>
              <a:avLst/>
              <a:gdLst/>
              <a:ahLst/>
              <a:cxnLst/>
              <a:rect l="l" t="t" r="r" b="b"/>
              <a:pathLst>
                <a:path w="11932" h="1406" extrusionOk="0">
                  <a:moveTo>
                    <a:pt x="1" y="0"/>
                  </a:moveTo>
                  <a:lnTo>
                    <a:pt x="1" y="1405"/>
                  </a:lnTo>
                  <a:lnTo>
                    <a:pt x="11932" y="1405"/>
                  </a:lnTo>
                  <a:lnTo>
                    <a:pt x="119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1"/>
            <p:cNvSpPr/>
            <p:nvPr/>
          </p:nvSpPr>
          <p:spPr>
            <a:xfrm>
              <a:off x="6297510" y="3025677"/>
              <a:ext cx="52500" cy="52500"/>
            </a:xfrm>
            <a:custGeom>
              <a:avLst/>
              <a:gdLst/>
              <a:ahLst/>
              <a:cxnLst/>
              <a:rect l="l" t="t" r="r" b="b"/>
              <a:pathLst>
                <a:path w="1406" h="1406" extrusionOk="0">
                  <a:moveTo>
                    <a:pt x="715" y="0"/>
                  </a:moveTo>
                  <a:cubicBezTo>
                    <a:pt x="310" y="0"/>
                    <a:pt x="1" y="334"/>
                    <a:pt x="1" y="715"/>
                  </a:cubicBezTo>
                  <a:cubicBezTo>
                    <a:pt x="1" y="1096"/>
                    <a:pt x="310" y="1405"/>
                    <a:pt x="715" y="1405"/>
                  </a:cubicBezTo>
                  <a:cubicBezTo>
                    <a:pt x="1096" y="1405"/>
                    <a:pt x="1406" y="1096"/>
                    <a:pt x="1406" y="715"/>
                  </a:cubicBezTo>
                  <a:cubicBezTo>
                    <a:pt x="1406" y="334"/>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1"/>
            <p:cNvSpPr/>
            <p:nvPr/>
          </p:nvSpPr>
          <p:spPr>
            <a:xfrm>
              <a:off x="6559861" y="3025677"/>
              <a:ext cx="52500" cy="52500"/>
            </a:xfrm>
            <a:custGeom>
              <a:avLst/>
              <a:gdLst/>
              <a:ahLst/>
              <a:cxnLst/>
              <a:rect l="l" t="t" r="r" b="b"/>
              <a:pathLst>
                <a:path w="1406" h="1406" extrusionOk="0">
                  <a:moveTo>
                    <a:pt x="691" y="0"/>
                  </a:moveTo>
                  <a:cubicBezTo>
                    <a:pt x="310" y="0"/>
                    <a:pt x="0" y="334"/>
                    <a:pt x="0" y="715"/>
                  </a:cubicBezTo>
                  <a:cubicBezTo>
                    <a:pt x="0" y="1096"/>
                    <a:pt x="310" y="1405"/>
                    <a:pt x="691" y="1405"/>
                  </a:cubicBezTo>
                  <a:cubicBezTo>
                    <a:pt x="1072" y="1405"/>
                    <a:pt x="1405" y="1096"/>
                    <a:pt x="1405" y="715"/>
                  </a:cubicBezTo>
                  <a:cubicBezTo>
                    <a:pt x="1405" y="334"/>
                    <a:pt x="107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1"/>
            <p:cNvSpPr/>
            <p:nvPr/>
          </p:nvSpPr>
          <p:spPr>
            <a:xfrm>
              <a:off x="6520728" y="2869185"/>
              <a:ext cx="64934" cy="52500"/>
            </a:xfrm>
            <a:custGeom>
              <a:avLst/>
              <a:gdLst/>
              <a:ahLst/>
              <a:cxnLst/>
              <a:rect l="l" t="t" r="r" b="b"/>
              <a:pathLst>
                <a:path w="1739" h="1406" extrusionOk="0">
                  <a:moveTo>
                    <a:pt x="0"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71"/>
          <p:cNvGrpSpPr/>
          <p:nvPr/>
        </p:nvGrpSpPr>
        <p:grpSpPr>
          <a:xfrm>
            <a:off x="6050825" y="3275616"/>
            <a:ext cx="396977" cy="325679"/>
            <a:chOff x="6231717" y="3447171"/>
            <a:chExt cx="445541" cy="365521"/>
          </a:xfrm>
        </p:grpSpPr>
        <p:sp>
          <p:nvSpPr>
            <p:cNvPr id="1037" name="Google Shape;1037;p71"/>
            <p:cNvSpPr/>
            <p:nvPr/>
          </p:nvSpPr>
          <p:spPr>
            <a:xfrm>
              <a:off x="6520728" y="3551200"/>
              <a:ext cx="156529" cy="209029"/>
            </a:xfrm>
            <a:custGeom>
              <a:avLst/>
              <a:gdLst/>
              <a:ahLst/>
              <a:cxnLst/>
              <a:rect l="l" t="t" r="r" b="b"/>
              <a:pathLst>
                <a:path w="4192" h="5598" extrusionOk="0">
                  <a:moveTo>
                    <a:pt x="3501" y="691"/>
                  </a:moveTo>
                  <a:lnTo>
                    <a:pt x="3501" y="2096"/>
                  </a:lnTo>
                  <a:lnTo>
                    <a:pt x="2453" y="2096"/>
                  </a:lnTo>
                  <a:lnTo>
                    <a:pt x="2453" y="691"/>
                  </a:lnTo>
                  <a:close/>
                  <a:moveTo>
                    <a:pt x="2858" y="2811"/>
                  </a:moveTo>
                  <a:lnTo>
                    <a:pt x="2096" y="3406"/>
                  </a:lnTo>
                  <a:lnTo>
                    <a:pt x="1334" y="2811"/>
                  </a:lnTo>
                  <a:close/>
                  <a:moveTo>
                    <a:pt x="2096" y="4287"/>
                  </a:moveTo>
                  <a:lnTo>
                    <a:pt x="2834" y="4906"/>
                  </a:lnTo>
                  <a:lnTo>
                    <a:pt x="1334" y="4906"/>
                  </a:lnTo>
                  <a:lnTo>
                    <a:pt x="2096" y="4287"/>
                  </a:lnTo>
                  <a:close/>
                  <a:moveTo>
                    <a:pt x="834" y="1"/>
                  </a:moveTo>
                  <a:cubicBezTo>
                    <a:pt x="929" y="215"/>
                    <a:pt x="977" y="453"/>
                    <a:pt x="1001" y="715"/>
                  </a:cubicBezTo>
                  <a:lnTo>
                    <a:pt x="1739" y="715"/>
                  </a:lnTo>
                  <a:lnTo>
                    <a:pt x="1739" y="2096"/>
                  </a:lnTo>
                  <a:lnTo>
                    <a:pt x="834" y="2096"/>
                  </a:lnTo>
                  <a:cubicBezTo>
                    <a:pt x="762" y="2263"/>
                    <a:pt x="572" y="2620"/>
                    <a:pt x="334" y="2906"/>
                  </a:cubicBezTo>
                  <a:lnTo>
                    <a:pt x="1524" y="3859"/>
                  </a:lnTo>
                  <a:lnTo>
                    <a:pt x="215" y="4906"/>
                  </a:lnTo>
                  <a:lnTo>
                    <a:pt x="0" y="4906"/>
                  </a:lnTo>
                  <a:lnTo>
                    <a:pt x="0" y="5597"/>
                  </a:lnTo>
                  <a:lnTo>
                    <a:pt x="4192" y="5597"/>
                  </a:lnTo>
                  <a:lnTo>
                    <a:pt x="4192" y="4906"/>
                  </a:lnTo>
                  <a:lnTo>
                    <a:pt x="3977" y="4906"/>
                  </a:lnTo>
                  <a:lnTo>
                    <a:pt x="2668" y="3859"/>
                  </a:lnTo>
                  <a:lnTo>
                    <a:pt x="3977" y="2811"/>
                  </a:lnTo>
                  <a:lnTo>
                    <a:pt x="4192" y="2811"/>
                  </a:lnTo>
                  <a:lnTo>
                    <a:pt x="4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1"/>
            <p:cNvSpPr/>
            <p:nvPr/>
          </p:nvSpPr>
          <p:spPr>
            <a:xfrm>
              <a:off x="6520728" y="3760192"/>
              <a:ext cx="52500" cy="52500"/>
            </a:xfrm>
            <a:custGeom>
              <a:avLst/>
              <a:gdLst/>
              <a:ahLst/>
              <a:cxnLst/>
              <a:rect l="l" t="t" r="r" b="b"/>
              <a:pathLst>
                <a:path w="1406" h="1406" extrusionOk="0">
                  <a:moveTo>
                    <a:pt x="691" y="0"/>
                  </a:moveTo>
                  <a:cubicBezTo>
                    <a:pt x="310" y="0"/>
                    <a:pt x="0" y="310"/>
                    <a:pt x="0" y="691"/>
                  </a:cubicBezTo>
                  <a:cubicBezTo>
                    <a:pt x="0" y="1096"/>
                    <a:pt x="310" y="1405"/>
                    <a:pt x="691" y="1405"/>
                  </a:cubicBezTo>
                  <a:cubicBezTo>
                    <a:pt x="1096" y="1405"/>
                    <a:pt x="1405" y="1096"/>
                    <a:pt x="1405" y="691"/>
                  </a:cubicBezTo>
                  <a:cubicBezTo>
                    <a:pt x="1405" y="310"/>
                    <a:pt x="1096"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1"/>
            <p:cNvSpPr/>
            <p:nvPr/>
          </p:nvSpPr>
          <p:spPr>
            <a:xfrm>
              <a:off x="6624757" y="3760192"/>
              <a:ext cx="52500" cy="52500"/>
            </a:xfrm>
            <a:custGeom>
              <a:avLst/>
              <a:gdLst/>
              <a:ahLst/>
              <a:cxnLst/>
              <a:rect l="l" t="t" r="r" b="b"/>
              <a:pathLst>
                <a:path w="1406" h="1406" extrusionOk="0">
                  <a:moveTo>
                    <a:pt x="715" y="0"/>
                  </a:moveTo>
                  <a:cubicBezTo>
                    <a:pt x="310" y="0"/>
                    <a:pt x="1" y="310"/>
                    <a:pt x="1" y="691"/>
                  </a:cubicBezTo>
                  <a:cubicBezTo>
                    <a:pt x="1" y="1096"/>
                    <a:pt x="310" y="1405"/>
                    <a:pt x="715" y="1405"/>
                  </a:cubicBezTo>
                  <a:cubicBezTo>
                    <a:pt x="1096" y="1405"/>
                    <a:pt x="1406" y="1096"/>
                    <a:pt x="1406" y="691"/>
                  </a:cubicBezTo>
                  <a:cubicBezTo>
                    <a:pt x="1406" y="310"/>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1"/>
            <p:cNvSpPr/>
            <p:nvPr/>
          </p:nvSpPr>
          <p:spPr>
            <a:xfrm>
              <a:off x="6429133" y="3693466"/>
              <a:ext cx="52500" cy="119227"/>
            </a:xfrm>
            <a:custGeom>
              <a:avLst/>
              <a:gdLst/>
              <a:ahLst/>
              <a:cxnLst/>
              <a:rect l="l" t="t" r="r" b="b"/>
              <a:pathLst>
                <a:path w="1406" h="3193" extrusionOk="0">
                  <a:moveTo>
                    <a:pt x="358" y="1"/>
                  </a:moveTo>
                  <a:lnTo>
                    <a:pt x="358" y="1192"/>
                  </a:lnTo>
                  <a:cubicBezTo>
                    <a:pt x="143" y="1311"/>
                    <a:pt x="0" y="1525"/>
                    <a:pt x="0" y="1787"/>
                  </a:cubicBezTo>
                  <a:lnTo>
                    <a:pt x="0" y="2478"/>
                  </a:lnTo>
                  <a:cubicBezTo>
                    <a:pt x="0" y="2883"/>
                    <a:pt x="310" y="3192"/>
                    <a:pt x="715" y="3192"/>
                  </a:cubicBezTo>
                  <a:cubicBezTo>
                    <a:pt x="1096" y="3192"/>
                    <a:pt x="1405" y="2883"/>
                    <a:pt x="1405" y="2478"/>
                  </a:cubicBezTo>
                  <a:lnTo>
                    <a:pt x="1405" y="1787"/>
                  </a:lnTo>
                  <a:cubicBezTo>
                    <a:pt x="1405" y="1525"/>
                    <a:pt x="1263" y="1311"/>
                    <a:pt x="1048" y="1192"/>
                  </a:cubicBezTo>
                  <a:lnTo>
                    <a:pt x="1048" y="1"/>
                  </a:lnTo>
                  <a:cubicBezTo>
                    <a:pt x="929" y="25"/>
                    <a:pt x="834" y="49"/>
                    <a:pt x="715" y="49"/>
                  </a:cubicBezTo>
                  <a:lnTo>
                    <a:pt x="691" y="49"/>
                  </a:lnTo>
                  <a:cubicBezTo>
                    <a:pt x="572" y="49"/>
                    <a:pt x="477" y="25"/>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1"/>
            <p:cNvSpPr/>
            <p:nvPr/>
          </p:nvSpPr>
          <p:spPr>
            <a:xfrm>
              <a:off x="6376671" y="3512068"/>
              <a:ext cx="156529" cy="156567"/>
            </a:xfrm>
            <a:custGeom>
              <a:avLst/>
              <a:gdLst/>
              <a:ahLst/>
              <a:cxnLst/>
              <a:rect l="l" t="t" r="r" b="b"/>
              <a:pathLst>
                <a:path w="4192" h="4193" extrusionOk="0">
                  <a:moveTo>
                    <a:pt x="3144" y="1049"/>
                  </a:moveTo>
                  <a:lnTo>
                    <a:pt x="3144" y="1763"/>
                  </a:lnTo>
                  <a:lnTo>
                    <a:pt x="1048" y="1763"/>
                  </a:lnTo>
                  <a:lnTo>
                    <a:pt x="1048" y="1049"/>
                  </a:lnTo>
                  <a:close/>
                  <a:moveTo>
                    <a:pt x="2096" y="1"/>
                  </a:moveTo>
                  <a:cubicBezTo>
                    <a:pt x="953" y="1"/>
                    <a:pt x="0" y="953"/>
                    <a:pt x="0" y="2097"/>
                  </a:cubicBezTo>
                  <a:cubicBezTo>
                    <a:pt x="0" y="3263"/>
                    <a:pt x="953" y="4192"/>
                    <a:pt x="2096" y="4192"/>
                  </a:cubicBezTo>
                  <a:cubicBezTo>
                    <a:pt x="3263" y="4192"/>
                    <a:pt x="4192" y="3263"/>
                    <a:pt x="4192" y="2097"/>
                  </a:cubicBezTo>
                  <a:cubicBezTo>
                    <a:pt x="4192" y="953"/>
                    <a:pt x="3263"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1"/>
            <p:cNvSpPr/>
            <p:nvPr/>
          </p:nvSpPr>
          <p:spPr>
            <a:xfrm>
              <a:off x="6272641" y="3642795"/>
              <a:ext cx="52500" cy="52500"/>
            </a:xfrm>
            <a:custGeom>
              <a:avLst/>
              <a:gdLst/>
              <a:ahLst/>
              <a:cxnLst/>
              <a:rect l="l" t="t" r="r" b="b"/>
              <a:pathLst>
                <a:path w="1406" h="1406" extrusionOk="0">
                  <a:moveTo>
                    <a:pt x="691" y="1"/>
                  </a:moveTo>
                  <a:cubicBezTo>
                    <a:pt x="310" y="1"/>
                    <a:pt x="0" y="310"/>
                    <a:pt x="0" y="691"/>
                  </a:cubicBezTo>
                  <a:cubicBezTo>
                    <a:pt x="0" y="1072"/>
                    <a:pt x="310" y="1406"/>
                    <a:pt x="691" y="1406"/>
                  </a:cubicBezTo>
                  <a:cubicBezTo>
                    <a:pt x="1072" y="1406"/>
                    <a:pt x="1405" y="1072"/>
                    <a:pt x="1405" y="691"/>
                  </a:cubicBezTo>
                  <a:cubicBezTo>
                    <a:pt x="1405" y="310"/>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1"/>
            <p:cNvSpPr/>
            <p:nvPr/>
          </p:nvSpPr>
          <p:spPr>
            <a:xfrm>
              <a:off x="6423794" y="3447171"/>
              <a:ext cx="63179" cy="44509"/>
            </a:xfrm>
            <a:custGeom>
              <a:avLst/>
              <a:gdLst/>
              <a:ahLst/>
              <a:cxnLst/>
              <a:rect l="l" t="t" r="r" b="b"/>
              <a:pathLst>
                <a:path w="1692" h="1192" extrusionOk="0">
                  <a:moveTo>
                    <a:pt x="191" y="0"/>
                  </a:moveTo>
                  <a:lnTo>
                    <a:pt x="1" y="1191"/>
                  </a:lnTo>
                  <a:cubicBezTo>
                    <a:pt x="262" y="1096"/>
                    <a:pt x="548" y="1048"/>
                    <a:pt x="834" y="1048"/>
                  </a:cubicBezTo>
                  <a:cubicBezTo>
                    <a:pt x="1144" y="1048"/>
                    <a:pt x="1429" y="1096"/>
                    <a:pt x="1691" y="1191"/>
                  </a:cubicBezTo>
                  <a:lnTo>
                    <a:pt x="1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1"/>
            <p:cNvSpPr/>
            <p:nvPr/>
          </p:nvSpPr>
          <p:spPr>
            <a:xfrm>
              <a:off x="6231717" y="3586785"/>
              <a:ext cx="143199" cy="69378"/>
            </a:xfrm>
            <a:custGeom>
              <a:avLst/>
              <a:gdLst/>
              <a:ahLst/>
              <a:cxnLst/>
              <a:rect l="l" t="t" r="r" b="b"/>
              <a:pathLst>
                <a:path w="3835" h="1858" extrusionOk="0">
                  <a:moveTo>
                    <a:pt x="3192" y="0"/>
                  </a:moveTo>
                  <a:lnTo>
                    <a:pt x="1" y="453"/>
                  </a:lnTo>
                  <a:lnTo>
                    <a:pt x="1" y="1858"/>
                  </a:lnTo>
                  <a:lnTo>
                    <a:pt x="453" y="1858"/>
                  </a:lnTo>
                  <a:cubicBezTo>
                    <a:pt x="596" y="1239"/>
                    <a:pt x="1144" y="810"/>
                    <a:pt x="1787" y="810"/>
                  </a:cubicBezTo>
                  <a:cubicBezTo>
                    <a:pt x="2453" y="810"/>
                    <a:pt x="2977" y="1239"/>
                    <a:pt x="3144" y="1834"/>
                  </a:cubicBezTo>
                  <a:lnTo>
                    <a:pt x="3835" y="1834"/>
                  </a:lnTo>
                  <a:cubicBezTo>
                    <a:pt x="3406" y="1334"/>
                    <a:pt x="3168" y="715"/>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71"/>
          <p:cNvGrpSpPr/>
          <p:nvPr/>
        </p:nvGrpSpPr>
        <p:grpSpPr>
          <a:xfrm>
            <a:off x="6050825" y="3889646"/>
            <a:ext cx="396977" cy="396977"/>
            <a:chOff x="6231717" y="4136318"/>
            <a:chExt cx="445541" cy="445541"/>
          </a:xfrm>
        </p:grpSpPr>
        <p:sp>
          <p:nvSpPr>
            <p:cNvPr id="1046" name="Google Shape;1046;p71"/>
            <p:cNvSpPr/>
            <p:nvPr/>
          </p:nvSpPr>
          <p:spPr>
            <a:xfrm>
              <a:off x="6336642" y="4241243"/>
              <a:ext cx="235690" cy="234794"/>
            </a:xfrm>
            <a:custGeom>
              <a:avLst/>
              <a:gdLst/>
              <a:ahLst/>
              <a:cxnLst/>
              <a:rect l="l" t="t" r="r" b="b"/>
              <a:pathLst>
                <a:path w="6312" h="6288" extrusionOk="0">
                  <a:moveTo>
                    <a:pt x="4906" y="1048"/>
                  </a:moveTo>
                  <a:lnTo>
                    <a:pt x="4906" y="5240"/>
                  </a:lnTo>
                  <a:lnTo>
                    <a:pt x="4216" y="5240"/>
                  </a:lnTo>
                  <a:lnTo>
                    <a:pt x="4216" y="3501"/>
                  </a:lnTo>
                  <a:lnTo>
                    <a:pt x="2096" y="3501"/>
                  </a:lnTo>
                  <a:lnTo>
                    <a:pt x="2096" y="5240"/>
                  </a:lnTo>
                  <a:lnTo>
                    <a:pt x="1406" y="5240"/>
                  </a:lnTo>
                  <a:lnTo>
                    <a:pt x="1406" y="1048"/>
                  </a:lnTo>
                  <a:lnTo>
                    <a:pt x="2096" y="1048"/>
                  </a:lnTo>
                  <a:lnTo>
                    <a:pt x="2096" y="2811"/>
                  </a:lnTo>
                  <a:lnTo>
                    <a:pt x="4216" y="2811"/>
                  </a:lnTo>
                  <a:lnTo>
                    <a:pt x="4216" y="1048"/>
                  </a:lnTo>
                  <a:close/>
                  <a:moveTo>
                    <a:pt x="3144" y="1"/>
                  </a:moveTo>
                  <a:cubicBezTo>
                    <a:pt x="1430" y="1"/>
                    <a:pt x="1" y="1406"/>
                    <a:pt x="1" y="3144"/>
                  </a:cubicBezTo>
                  <a:cubicBezTo>
                    <a:pt x="1" y="4883"/>
                    <a:pt x="1430" y="6288"/>
                    <a:pt x="3144" y="6288"/>
                  </a:cubicBezTo>
                  <a:cubicBezTo>
                    <a:pt x="4883" y="6288"/>
                    <a:pt x="6312" y="4883"/>
                    <a:pt x="6312" y="3144"/>
                  </a:cubicBezTo>
                  <a:cubicBezTo>
                    <a:pt x="6312" y="1406"/>
                    <a:pt x="4883" y="1"/>
                    <a:pt x="3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1"/>
            <p:cNvSpPr/>
            <p:nvPr/>
          </p:nvSpPr>
          <p:spPr>
            <a:xfrm>
              <a:off x="6231717" y="4136318"/>
              <a:ext cx="445541" cy="445541"/>
            </a:xfrm>
            <a:custGeom>
              <a:avLst/>
              <a:gdLst/>
              <a:ahLst/>
              <a:cxnLst/>
              <a:rect l="l" t="t" r="r" b="b"/>
              <a:pathLst>
                <a:path w="11932" h="11932" extrusionOk="0">
                  <a:moveTo>
                    <a:pt x="3525" y="1406"/>
                  </a:moveTo>
                  <a:lnTo>
                    <a:pt x="3525" y="2120"/>
                  </a:lnTo>
                  <a:lnTo>
                    <a:pt x="2120" y="2120"/>
                  </a:lnTo>
                  <a:lnTo>
                    <a:pt x="2120" y="3501"/>
                  </a:lnTo>
                  <a:lnTo>
                    <a:pt x="1406" y="3501"/>
                  </a:lnTo>
                  <a:lnTo>
                    <a:pt x="1429" y="1406"/>
                  </a:lnTo>
                  <a:close/>
                  <a:moveTo>
                    <a:pt x="10503" y="1406"/>
                  </a:moveTo>
                  <a:lnTo>
                    <a:pt x="10503" y="3501"/>
                  </a:lnTo>
                  <a:lnTo>
                    <a:pt x="9812" y="3501"/>
                  </a:lnTo>
                  <a:lnTo>
                    <a:pt x="9812" y="2120"/>
                  </a:lnTo>
                  <a:lnTo>
                    <a:pt x="8407" y="2120"/>
                  </a:lnTo>
                  <a:lnTo>
                    <a:pt x="8407" y="1406"/>
                  </a:lnTo>
                  <a:close/>
                  <a:moveTo>
                    <a:pt x="5954" y="2120"/>
                  </a:moveTo>
                  <a:cubicBezTo>
                    <a:pt x="8074" y="2120"/>
                    <a:pt x="9812" y="3835"/>
                    <a:pt x="9812" y="5954"/>
                  </a:cubicBezTo>
                  <a:cubicBezTo>
                    <a:pt x="9812" y="8074"/>
                    <a:pt x="8074" y="9812"/>
                    <a:pt x="5954" y="9812"/>
                  </a:cubicBezTo>
                  <a:cubicBezTo>
                    <a:pt x="3835" y="9812"/>
                    <a:pt x="2120" y="8074"/>
                    <a:pt x="2120" y="5954"/>
                  </a:cubicBezTo>
                  <a:cubicBezTo>
                    <a:pt x="2120" y="3835"/>
                    <a:pt x="3835" y="2120"/>
                    <a:pt x="5954" y="2120"/>
                  </a:cubicBezTo>
                  <a:close/>
                  <a:moveTo>
                    <a:pt x="2120" y="8407"/>
                  </a:moveTo>
                  <a:lnTo>
                    <a:pt x="2120" y="9812"/>
                  </a:lnTo>
                  <a:lnTo>
                    <a:pt x="3525" y="9812"/>
                  </a:lnTo>
                  <a:lnTo>
                    <a:pt x="3525" y="10503"/>
                  </a:lnTo>
                  <a:lnTo>
                    <a:pt x="1429" y="10503"/>
                  </a:lnTo>
                  <a:lnTo>
                    <a:pt x="1429" y="8407"/>
                  </a:lnTo>
                  <a:close/>
                  <a:moveTo>
                    <a:pt x="10503" y="8407"/>
                  </a:moveTo>
                  <a:lnTo>
                    <a:pt x="10503" y="10503"/>
                  </a:lnTo>
                  <a:lnTo>
                    <a:pt x="8407" y="10503"/>
                  </a:lnTo>
                  <a:lnTo>
                    <a:pt x="8407" y="9812"/>
                  </a:lnTo>
                  <a:lnTo>
                    <a:pt x="9812" y="9812"/>
                  </a:lnTo>
                  <a:lnTo>
                    <a:pt x="9812" y="8407"/>
                  </a:lnTo>
                  <a:close/>
                  <a:moveTo>
                    <a:pt x="1" y="1"/>
                  </a:moveTo>
                  <a:lnTo>
                    <a:pt x="1" y="11932"/>
                  </a:lnTo>
                  <a:lnTo>
                    <a:pt x="11932" y="11932"/>
                  </a:lnTo>
                  <a:lnTo>
                    <a:pt x="11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71"/>
          <p:cNvGrpSpPr/>
          <p:nvPr/>
        </p:nvGrpSpPr>
        <p:grpSpPr>
          <a:xfrm>
            <a:off x="5367061" y="1482632"/>
            <a:ext cx="397775" cy="255946"/>
            <a:chOff x="5464305" y="1434844"/>
            <a:chExt cx="446437" cy="287257"/>
          </a:xfrm>
        </p:grpSpPr>
        <p:sp>
          <p:nvSpPr>
            <p:cNvPr id="1049" name="Google Shape;1049;p71"/>
            <p:cNvSpPr/>
            <p:nvPr/>
          </p:nvSpPr>
          <p:spPr>
            <a:xfrm>
              <a:off x="5779118" y="1434844"/>
              <a:ext cx="131624" cy="52500"/>
            </a:xfrm>
            <a:custGeom>
              <a:avLst/>
              <a:gdLst/>
              <a:ahLst/>
              <a:cxnLst/>
              <a:rect l="l" t="t" r="r" b="b"/>
              <a:pathLst>
                <a:path w="3525" h="1406" extrusionOk="0">
                  <a:moveTo>
                    <a:pt x="691" y="0"/>
                  </a:moveTo>
                  <a:cubicBezTo>
                    <a:pt x="310" y="0"/>
                    <a:pt x="0" y="310"/>
                    <a:pt x="0" y="715"/>
                  </a:cubicBezTo>
                  <a:lnTo>
                    <a:pt x="0" y="1406"/>
                  </a:lnTo>
                  <a:lnTo>
                    <a:pt x="3525" y="1406"/>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1"/>
            <p:cNvSpPr/>
            <p:nvPr/>
          </p:nvSpPr>
          <p:spPr>
            <a:xfrm>
              <a:off x="5464305" y="1434844"/>
              <a:ext cx="288153" cy="52500"/>
            </a:xfrm>
            <a:custGeom>
              <a:avLst/>
              <a:gdLst/>
              <a:ahLst/>
              <a:cxnLst/>
              <a:rect l="l" t="t" r="r" b="b"/>
              <a:pathLst>
                <a:path w="7717" h="1406" extrusionOk="0">
                  <a:moveTo>
                    <a:pt x="1" y="0"/>
                  </a:moveTo>
                  <a:lnTo>
                    <a:pt x="1" y="1406"/>
                  </a:lnTo>
                  <a:lnTo>
                    <a:pt x="7717" y="1406"/>
                  </a:lnTo>
                  <a:lnTo>
                    <a:pt x="7717" y="715"/>
                  </a:lnTo>
                  <a:cubicBezTo>
                    <a:pt x="7717" y="310"/>
                    <a:pt x="7407" y="0"/>
                    <a:pt x="7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1"/>
            <p:cNvSpPr/>
            <p:nvPr/>
          </p:nvSpPr>
          <p:spPr>
            <a:xfrm>
              <a:off x="5779118" y="1513108"/>
              <a:ext cx="131624" cy="208992"/>
            </a:xfrm>
            <a:custGeom>
              <a:avLst/>
              <a:gdLst/>
              <a:ahLst/>
              <a:cxnLst/>
              <a:rect l="l" t="t" r="r" b="b"/>
              <a:pathLst>
                <a:path w="3525" h="5597" extrusionOk="0">
                  <a:moveTo>
                    <a:pt x="2453" y="1048"/>
                  </a:moveTo>
                  <a:lnTo>
                    <a:pt x="2453" y="1762"/>
                  </a:lnTo>
                  <a:lnTo>
                    <a:pt x="1048" y="1762"/>
                  </a:lnTo>
                  <a:lnTo>
                    <a:pt x="1048" y="1048"/>
                  </a:lnTo>
                  <a:close/>
                  <a:moveTo>
                    <a:pt x="2453" y="2453"/>
                  </a:moveTo>
                  <a:lnTo>
                    <a:pt x="2453" y="3144"/>
                  </a:lnTo>
                  <a:lnTo>
                    <a:pt x="1048" y="3144"/>
                  </a:lnTo>
                  <a:lnTo>
                    <a:pt x="1048" y="2453"/>
                  </a:lnTo>
                  <a:close/>
                  <a:moveTo>
                    <a:pt x="2453" y="3858"/>
                  </a:moveTo>
                  <a:lnTo>
                    <a:pt x="2453" y="4549"/>
                  </a:lnTo>
                  <a:lnTo>
                    <a:pt x="1048" y="4549"/>
                  </a:lnTo>
                  <a:lnTo>
                    <a:pt x="1048" y="3858"/>
                  </a:lnTo>
                  <a:close/>
                  <a:moveTo>
                    <a:pt x="0" y="0"/>
                  </a:moveTo>
                  <a:lnTo>
                    <a:pt x="0" y="4906"/>
                  </a:lnTo>
                  <a:cubicBezTo>
                    <a:pt x="0" y="5287"/>
                    <a:pt x="310" y="5597"/>
                    <a:pt x="691" y="5597"/>
                  </a:cubicBezTo>
                  <a:lnTo>
                    <a:pt x="3525" y="5597"/>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1"/>
            <p:cNvSpPr/>
            <p:nvPr/>
          </p:nvSpPr>
          <p:spPr>
            <a:xfrm>
              <a:off x="5464305" y="1513108"/>
              <a:ext cx="288153" cy="208992"/>
            </a:xfrm>
            <a:custGeom>
              <a:avLst/>
              <a:gdLst/>
              <a:ahLst/>
              <a:cxnLst/>
              <a:rect l="l" t="t" r="r" b="b"/>
              <a:pathLst>
                <a:path w="7717" h="5597" extrusionOk="0">
                  <a:moveTo>
                    <a:pt x="2477" y="1048"/>
                  </a:moveTo>
                  <a:lnTo>
                    <a:pt x="2477" y="1762"/>
                  </a:lnTo>
                  <a:lnTo>
                    <a:pt x="1049" y="1762"/>
                  </a:lnTo>
                  <a:lnTo>
                    <a:pt x="1049" y="1048"/>
                  </a:lnTo>
                  <a:close/>
                  <a:moveTo>
                    <a:pt x="2477" y="2453"/>
                  </a:moveTo>
                  <a:lnTo>
                    <a:pt x="2477" y="3144"/>
                  </a:lnTo>
                  <a:lnTo>
                    <a:pt x="1049" y="3144"/>
                  </a:lnTo>
                  <a:lnTo>
                    <a:pt x="1049" y="2453"/>
                  </a:lnTo>
                  <a:close/>
                  <a:moveTo>
                    <a:pt x="2477" y="3858"/>
                  </a:moveTo>
                  <a:lnTo>
                    <a:pt x="2477" y="4549"/>
                  </a:lnTo>
                  <a:lnTo>
                    <a:pt x="1049" y="4549"/>
                  </a:lnTo>
                  <a:lnTo>
                    <a:pt x="1049" y="3858"/>
                  </a:lnTo>
                  <a:close/>
                  <a:moveTo>
                    <a:pt x="5264" y="929"/>
                  </a:moveTo>
                  <a:lnTo>
                    <a:pt x="5859" y="2453"/>
                  </a:lnTo>
                  <a:lnTo>
                    <a:pt x="6669" y="2453"/>
                  </a:lnTo>
                  <a:lnTo>
                    <a:pt x="6669" y="3144"/>
                  </a:lnTo>
                  <a:lnTo>
                    <a:pt x="5859" y="3144"/>
                  </a:lnTo>
                  <a:lnTo>
                    <a:pt x="5264" y="4692"/>
                  </a:lnTo>
                  <a:lnTo>
                    <a:pt x="4597" y="4430"/>
                  </a:lnTo>
                  <a:lnTo>
                    <a:pt x="5121" y="3144"/>
                  </a:lnTo>
                  <a:lnTo>
                    <a:pt x="4406" y="3144"/>
                  </a:lnTo>
                  <a:lnTo>
                    <a:pt x="3811" y="4049"/>
                  </a:lnTo>
                  <a:lnTo>
                    <a:pt x="3239" y="3668"/>
                  </a:lnTo>
                  <a:lnTo>
                    <a:pt x="3811" y="2810"/>
                  </a:lnTo>
                  <a:lnTo>
                    <a:pt x="3239" y="1953"/>
                  </a:lnTo>
                  <a:lnTo>
                    <a:pt x="3811" y="1572"/>
                  </a:lnTo>
                  <a:lnTo>
                    <a:pt x="4406" y="2453"/>
                  </a:lnTo>
                  <a:lnTo>
                    <a:pt x="5121" y="2453"/>
                  </a:lnTo>
                  <a:lnTo>
                    <a:pt x="4597" y="1191"/>
                  </a:lnTo>
                  <a:lnTo>
                    <a:pt x="5264" y="929"/>
                  </a:lnTo>
                  <a:close/>
                  <a:moveTo>
                    <a:pt x="1" y="0"/>
                  </a:moveTo>
                  <a:lnTo>
                    <a:pt x="1" y="5597"/>
                  </a:lnTo>
                  <a:lnTo>
                    <a:pt x="7026" y="5597"/>
                  </a:lnTo>
                  <a:cubicBezTo>
                    <a:pt x="7407" y="5597"/>
                    <a:pt x="7717" y="5287"/>
                    <a:pt x="7717" y="4906"/>
                  </a:cubicBezTo>
                  <a:lnTo>
                    <a:pt x="7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71"/>
          <p:cNvGrpSpPr/>
          <p:nvPr/>
        </p:nvGrpSpPr>
        <p:grpSpPr>
          <a:xfrm>
            <a:off x="4723720" y="1403416"/>
            <a:ext cx="396977" cy="396977"/>
            <a:chOff x="4742261" y="1345937"/>
            <a:chExt cx="445541" cy="445541"/>
          </a:xfrm>
        </p:grpSpPr>
        <p:sp>
          <p:nvSpPr>
            <p:cNvPr id="1054" name="Google Shape;1054;p71"/>
            <p:cNvSpPr/>
            <p:nvPr/>
          </p:nvSpPr>
          <p:spPr>
            <a:xfrm>
              <a:off x="5056141" y="1399259"/>
              <a:ext cx="131661" cy="52500"/>
            </a:xfrm>
            <a:custGeom>
              <a:avLst/>
              <a:gdLst/>
              <a:ahLst/>
              <a:cxnLst/>
              <a:rect l="l" t="t" r="r" b="b"/>
              <a:pathLst>
                <a:path w="3526" h="1406" extrusionOk="0">
                  <a:moveTo>
                    <a:pt x="715" y="1"/>
                  </a:moveTo>
                  <a:cubicBezTo>
                    <a:pt x="310" y="1"/>
                    <a:pt x="1" y="311"/>
                    <a:pt x="1" y="692"/>
                  </a:cubicBezTo>
                  <a:lnTo>
                    <a:pt x="1" y="1406"/>
                  </a:lnTo>
                  <a:lnTo>
                    <a:pt x="3525" y="1406"/>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1"/>
            <p:cNvSpPr/>
            <p:nvPr/>
          </p:nvSpPr>
          <p:spPr>
            <a:xfrm>
              <a:off x="5056141" y="1477523"/>
              <a:ext cx="131661" cy="208992"/>
            </a:xfrm>
            <a:custGeom>
              <a:avLst/>
              <a:gdLst/>
              <a:ahLst/>
              <a:cxnLst/>
              <a:rect l="l" t="t" r="r" b="b"/>
              <a:pathLst>
                <a:path w="3526" h="5597" extrusionOk="0">
                  <a:moveTo>
                    <a:pt x="2478" y="1048"/>
                  </a:moveTo>
                  <a:lnTo>
                    <a:pt x="2478" y="1739"/>
                  </a:lnTo>
                  <a:lnTo>
                    <a:pt x="1049" y="1739"/>
                  </a:lnTo>
                  <a:lnTo>
                    <a:pt x="1049" y="1048"/>
                  </a:lnTo>
                  <a:close/>
                  <a:moveTo>
                    <a:pt x="2478" y="2453"/>
                  </a:moveTo>
                  <a:lnTo>
                    <a:pt x="2478" y="3144"/>
                  </a:lnTo>
                  <a:lnTo>
                    <a:pt x="1049" y="3144"/>
                  </a:lnTo>
                  <a:lnTo>
                    <a:pt x="1049" y="2453"/>
                  </a:lnTo>
                  <a:close/>
                  <a:moveTo>
                    <a:pt x="2478" y="3859"/>
                  </a:moveTo>
                  <a:lnTo>
                    <a:pt x="2478" y="4549"/>
                  </a:lnTo>
                  <a:lnTo>
                    <a:pt x="1049" y="4549"/>
                  </a:lnTo>
                  <a:lnTo>
                    <a:pt x="1049" y="3859"/>
                  </a:lnTo>
                  <a:close/>
                  <a:moveTo>
                    <a:pt x="1" y="1"/>
                  </a:moveTo>
                  <a:lnTo>
                    <a:pt x="1" y="4906"/>
                  </a:lnTo>
                  <a:cubicBezTo>
                    <a:pt x="1" y="5287"/>
                    <a:pt x="310" y="5597"/>
                    <a:pt x="715" y="5597"/>
                  </a:cubicBezTo>
                  <a:lnTo>
                    <a:pt x="3525" y="5597"/>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1"/>
            <p:cNvSpPr/>
            <p:nvPr/>
          </p:nvSpPr>
          <p:spPr>
            <a:xfrm>
              <a:off x="4742261" y="1730950"/>
              <a:ext cx="288153" cy="60528"/>
            </a:xfrm>
            <a:custGeom>
              <a:avLst/>
              <a:gdLst/>
              <a:ahLst/>
              <a:cxnLst/>
              <a:rect l="l" t="t" r="r" b="b"/>
              <a:pathLst>
                <a:path w="7717" h="1621" extrusionOk="0">
                  <a:moveTo>
                    <a:pt x="7716" y="1"/>
                  </a:moveTo>
                  <a:cubicBezTo>
                    <a:pt x="7502" y="120"/>
                    <a:pt x="7264" y="215"/>
                    <a:pt x="7002" y="215"/>
                  </a:cubicBezTo>
                  <a:lnTo>
                    <a:pt x="0" y="215"/>
                  </a:lnTo>
                  <a:lnTo>
                    <a:pt x="0" y="1620"/>
                  </a:lnTo>
                  <a:lnTo>
                    <a:pt x="6668" y="1620"/>
                  </a:lnTo>
                  <a:cubicBezTo>
                    <a:pt x="7240" y="1620"/>
                    <a:pt x="7716" y="1168"/>
                    <a:pt x="7716" y="572"/>
                  </a:cubicBezTo>
                  <a:lnTo>
                    <a:pt x="7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1"/>
            <p:cNvSpPr/>
            <p:nvPr/>
          </p:nvSpPr>
          <p:spPr>
            <a:xfrm>
              <a:off x="4874744" y="1413485"/>
              <a:ext cx="24047" cy="50745"/>
            </a:xfrm>
            <a:custGeom>
              <a:avLst/>
              <a:gdLst/>
              <a:ahLst/>
              <a:cxnLst/>
              <a:rect l="l" t="t" r="r" b="b"/>
              <a:pathLst>
                <a:path w="644" h="1359" extrusionOk="0">
                  <a:moveTo>
                    <a:pt x="310" y="1"/>
                  </a:moveTo>
                  <a:cubicBezTo>
                    <a:pt x="215" y="144"/>
                    <a:pt x="48" y="620"/>
                    <a:pt x="1" y="1358"/>
                  </a:cubicBezTo>
                  <a:lnTo>
                    <a:pt x="644" y="1358"/>
                  </a:lnTo>
                  <a:cubicBezTo>
                    <a:pt x="596" y="620"/>
                    <a:pt x="429" y="144"/>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1"/>
            <p:cNvSpPr/>
            <p:nvPr/>
          </p:nvSpPr>
          <p:spPr>
            <a:xfrm>
              <a:off x="4822281" y="1420617"/>
              <a:ext cx="32934" cy="43613"/>
            </a:xfrm>
            <a:custGeom>
              <a:avLst/>
              <a:gdLst/>
              <a:ahLst/>
              <a:cxnLst/>
              <a:rect l="l" t="t" r="r" b="b"/>
              <a:pathLst>
                <a:path w="882" h="1168" extrusionOk="0">
                  <a:moveTo>
                    <a:pt x="882" y="0"/>
                  </a:moveTo>
                  <a:lnTo>
                    <a:pt x="882" y="0"/>
                  </a:lnTo>
                  <a:cubicBezTo>
                    <a:pt x="429" y="239"/>
                    <a:pt x="120" y="667"/>
                    <a:pt x="1" y="1167"/>
                  </a:cubicBezTo>
                  <a:lnTo>
                    <a:pt x="691" y="1167"/>
                  </a:lnTo>
                  <a:cubicBezTo>
                    <a:pt x="715" y="763"/>
                    <a:pt x="763" y="358"/>
                    <a:pt x="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1"/>
            <p:cNvSpPr/>
            <p:nvPr/>
          </p:nvSpPr>
          <p:spPr>
            <a:xfrm>
              <a:off x="4874744" y="1490854"/>
              <a:ext cx="24047" cy="50745"/>
            </a:xfrm>
            <a:custGeom>
              <a:avLst/>
              <a:gdLst/>
              <a:ahLst/>
              <a:cxnLst/>
              <a:rect l="l" t="t" r="r" b="b"/>
              <a:pathLst>
                <a:path w="644" h="1359" extrusionOk="0">
                  <a:moveTo>
                    <a:pt x="1" y="1"/>
                  </a:moveTo>
                  <a:cubicBezTo>
                    <a:pt x="48" y="739"/>
                    <a:pt x="215" y="1215"/>
                    <a:pt x="310" y="1358"/>
                  </a:cubicBezTo>
                  <a:cubicBezTo>
                    <a:pt x="429" y="1215"/>
                    <a:pt x="596" y="739"/>
                    <a:pt x="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1"/>
            <p:cNvSpPr/>
            <p:nvPr/>
          </p:nvSpPr>
          <p:spPr>
            <a:xfrm>
              <a:off x="4918319" y="1420617"/>
              <a:ext cx="32038" cy="43613"/>
            </a:xfrm>
            <a:custGeom>
              <a:avLst/>
              <a:gdLst/>
              <a:ahLst/>
              <a:cxnLst/>
              <a:rect l="l" t="t" r="r" b="b"/>
              <a:pathLst>
                <a:path w="858" h="1168" extrusionOk="0">
                  <a:moveTo>
                    <a:pt x="1" y="0"/>
                  </a:moveTo>
                  <a:cubicBezTo>
                    <a:pt x="96" y="358"/>
                    <a:pt x="167" y="763"/>
                    <a:pt x="191" y="1167"/>
                  </a:cubicBezTo>
                  <a:lnTo>
                    <a:pt x="858" y="1167"/>
                  </a:lnTo>
                  <a:cubicBezTo>
                    <a:pt x="763" y="667"/>
                    <a:pt x="429"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1"/>
            <p:cNvSpPr/>
            <p:nvPr/>
          </p:nvSpPr>
          <p:spPr>
            <a:xfrm>
              <a:off x="4742261" y="1345937"/>
              <a:ext cx="288153" cy="366380"/>
            </a:xfrm>
            <a:custGeom>
              <a:avLst/>
              <a:gdLst/>
              <a:ahLst/>
              <a:cxnLst/>
              <a:rect l="l" t="t" r="r" b="b"/>
              <a:pathLst>
                <a:path w="7717" h="9812" extrusionOk="0">
                  <a:moveTo>
                    <a:pt x="3858" y="1072"/>
                  </a:moveTo>
                  <a:cubicBezTo>
                    <a:pt x="5216" y="1072"/>
                    <a:pt x="6311" y="2167"/>
                    <a:pt x="6311" y="3525"/>
                  </a:cubicBezTo>
                  <a:cubicBezTo>
                    <a:pt x="6311" y="4882"/>
                    <a:pt x="5216" y="5977"/>
                    <a:pt x="3858" y="5977"/>
                  </a:cubicBezTo>
                  <a:cubicBezTo>
                    <a:pt x="2525" y="5977"/>
                    <a:pt x="1429" y="4882"/>
                    <a:pt x="1429" y="3525"/>
                  </a:cubicBezTo>
                  <a:cubicBezTo>
                    <a:pt x="1429" y="2167"/>
                    <a:pt x="2525" y="1072"/>
                    <a:pt x="3858" y="1072"/>
                  </a:cubicBezTo>
                  <a:close/>
                  <a:moveTo>
                    <a:pt x="6311" y="6668"/>
                  </a:moveTo>
                  <a:lnTo>
                    <a:pt x="6311" y="7383"/>
                  </a:lnTo>
                  <a:lnTo>
                    <a:pt x="1429" y="7383"/>
                  </a:lnTo>
                  <a:lnTo>
                    <a:pt x="1429" y="6668"/>
                  </a:lnTo>
                  <a:close/>
                  <a:moveTo>
                    <a:pt x="6311" y="8073"/>
                  </a:moveTo>
                  <a:lnTo>
                    <a:pt x="6311" y="8764"/>
                  </a:lnTo>
                  <a:lnTo>
                    <a:pt x="1429" y="8764"/>
                  </a:lnTo>
                  <a:lnTo>
                    <a:pt x="1429" y="8073"/>
                  </a:lnTo>
                  <a:close/>
                  <a:moveTo>
                    <a:pt x="0" y="0"/>
                  </a:moveTo>
                  <a:lnTo>
                    <a:pt x="0" y="9812"/>
                  </a:lnTo>
                  <a:lnTo>
                    <a:pt x="7002" y="9812"/>
                  </a:lnTo>
                  <a:cubicBezTo>
                    <a:pt x="7407" y="9812"/>
                    <a:pt x="7716" y="9502"/>
                    <a:pt x="7716" y="9121"/>
                  </a:cubicBezTo>
                  <a:lnTo>
                    <a:pt x="7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1"/>
            <p:cNvSpPr/>
            <p:nvPr/>
          </p:nvSpPr>
          <p:spPr>
            <a:xfrm>
              <a:off x="4822281" y="1490854"/>
              <a:ext cx="32934" cy="43613"/>
            </a:xfrm>
            <a:custGeom>
              <a:avLst/>
              <a:gdLst/>
              <a:ahLst/>
              <a:cxnLst/>
              <a:rect l="l" t="t" r="r" b="b"/>
              <a:pathLst>
                <a:path w="882" h="1168" extrusionOk="0">
                  <a:moveTo>
                    <a:pt x="1" y="1"/>
                  </a:moveTo>
                  <a:cubicBezTo>
                    <a:pt x="120" y="501"/>
                    <a:pt x="453" y="930"/>
                    <a:pt x="882" y="1168"/>
                  </a:cubicBezTo>
                  <a:cubicBezTo>
                    <a:pt x="763" y="834"/>
                    <a:pt x="715" y="429"/>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1"/>
            <p:cNvSpPr/>
            <p:nvPr/>
          </p:nvSpPr>
          <p:spPr>
            <a:xfrm>
              <a:off x="4918319" y="1490854"/>
              <a:ext cx="32038" cy="43613"/>
            </a:xfrm>
            <a:custGeom>
              <a:avLst/>
              <a:gdLst/>
              <a:ahLst/>
              <a:cxnLst/>
              <a:rect l="l" t="t" r="r" b="b"/>
              <a:pathLst>
                <a:path w="858" h="1168" extrusionOk="0">
                  <a:moveTo>
                    <a:pt x="191" y="1"/>
                  </a:moveTo>
                  <a:cubicBezTo>
                    <a:pt x="167" y="406"/>
                    <a:pt x="96" y="810"/>
                    <a:pt x="1" y="1168"/>
                  </a:cubicBezTo>
                  <a:cubicBezTo>
                    <a:pt x="429" y="930"/>
                    <a:pt x="763" y="50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71"/>
          <p:cNvGrpSpPr/>
          <p:nvPr/>
        </p:nvGrpSpPr>
        <p:grpSpPr>
          <a:xfrm>
            <a:off x="5386890" y="3889646"/>
            <a:ext cx="397742" cy="396977"/>
            <a:chOff x="5486560" y="4136318"/>
            <a:chExt cx="446400" cy="445541"/>
          </a:xfrm>
        </p:grpSpPr>
        <p:sp>
          <p:nvSpPr>
            <p:cNvPr id="1065" name="Google Shape;1065;p71"/>
            <p:cNvSpPr/>
            <p:nvPr/>
          </p:nvSpPr>
          <p:spPr>
            <a:xfrm>
              <a:off x="5486560" y="4371971"/>
              <a:ext cx="209888" cy="209888"/>
            </a:xfrm>
            <a:custGeom>
              <a:avLst/>
              <a:gdLst/>
              <a:ahLst/>
              <a:cxnLst/>
              <a:rect l="l" t="t" r="r" b="b"/>
              <a:pathLst>
                <a:path w="5621" h="5621" extrusionOk="0">
                  <a:moveTo>
                    <a:pt x="4025" y="1477"/>
                  </a:moveTo>
                  <a:lnTo>
                    <a:pt x="4430" y="2025"/>
                  </a:lnTo>
                  <a:lnTo>
                    <a:pt x="2953" y="3144"/>
                  </a:lnTo>
                  <a:lnTo>
                    <a:pt x="1786" y="3144"/>
                  </a:lnTo>
                  <a:lnTo>
                    <a:pt x="1786" y="2453"/>
                  </a:lnTo>
                  <a:lnTo>
                    <a:pt x="2715" y="2453"/>
                  </a:lnTo>
                  <a:lnTo>
                    <a:pt x="4025" y="1477"/>
                  </a:lnTo>
                  <a:close/>
                  <a:moveTo>
                    <a:pt x="2834" y="0"/>
                  </a:moveTo>
                  <a:cubicBezTo>
                    <a:pt x="1286" y="0"/>
                    <a:pt x="0" y="1239"/>
                    <a:pt x="0" y="2787"/>
                  </a:cubicBezTo>
                  <a:cubicBezTo>
                    <a:pt x="0" y="4335"/>
                    <a:pt x="1286" y="5621"/>
                    <a:pt x="2834" y="5621"/>
                  </a:cubicBezTo>
                  <a:cubicBezTo>
                    <a:pt x="4382" y="5621"/>
                    <a:pt x="5620" y="4335"/>
                    <a:pt x="5620" y="2787"/>
                  </a:cubicBezTo>
                  <a:cubicBezTo>
                    <a:pt x="5620" y="1262"/>
                    <a:pt x="4358"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1"/>
            <p:cNvSpPr/>
            <p:nvPr/>
          </p:nvSpPr>
          <p:spPr>
            <a:xfrm>
              <a:off x="5723071" y="4371971"/>
              <a:ext cx="209888" cy="209888"/>
            </a:xfrm>
            <a:custGeom>
              <a:avLst/>
              <a:gdLst/>
              <a:ahLst/>
              <a:cxnLst/>
              <a:rect l="l" t="t" r="r" b="b"/>
              <a:pathLst>
                <a:path w="5621" h="5621" extrusionOk="0">
                  <a:moveTo>
                    <a:pt x="3144" y="1739"/>
                  </a:moveTo>
                  <a:lnTo>
                    <a:pt x="3144" y="2977"/>
                  </a:lnTo>
                  <a:lnTo>
                    <a:pt x="1596" y="4144"/>
                  </a:lnTo>
                  <a:lnTo>
                    <a:pt x="1191" y="3572"/>
                  </a:lnTo>
                  <a:lnTo>
                    <a:pt x="2430" y="2620"/>
                  </a:lnTo>
                  <a:lnTo>
                    <a:pt x="2430" y="1739"/>
                  </a:lnTo>
                  <a:close/>
                  <a:moveTo>
                    <a:pt x="2787" y="0"/>
                  </a:moveTo>
                  <a:cubicBezTo>
                    <a:pt x="1239" y="0"/>
                    <a:pt x="1" y="1262"/>
                    <a:pt x="1" y="2787"/>
                  </a:cubicBezTo>
                  <a:cubicBezTo>
                    <a:pt x="1" y="4335"/>
                    <a:pt x="1239" y="5621"/>
                    <a:pt x="2787" y="5621"/>
                  </a:cubicBezTo>
                  <a:cubicBezTo>
                    <a:pt x="4335" y="5621"/>
                    <a:pt x="5621" y="4335"/>
                    <a:pt x="5621" y="2787"/>
                  </a:cubicBezTo>
                  <a:cubicBezTo>
                    <a:pt x="5621" y="1262"/>
                    <a:pt x="4335" y="0"/>
                    <a:pt x="2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1"/>
            <p:cNvSpPr/>
            <p:nvPr/>
          </p:nvSpPr>
          <p:spPr>
            <a:xfrm>
              <a:off x="5486560" y="4136318"/>
              <a:ext cx="209888" cy="209888"/>
            </a:xfrm>
            <a:custGeom>
              <a:avLst/>
              <a:gdLst/>
              <a:ahLst/>
              <a:cxnLst/>
              <a:rect l="l" t="t" r="r" b="b"/>
              <a:pathLst>
                <a:path w="5621" h="5621" extrusionOk="0">
                  <a:moveTo>
                    <a:pt x="3191" y="1072"/>
                  </a:moveTo>
                  <a:lnTo>
                    <a:pt x="3191" y="2477"/>
                  </a:lnTo>
                  <a:lnTo>
                    <a:pt x="3882" y="2477"/>
                  </a:lnTo>
                  <a:lnTo>
                    <a:pt x="3882" y="3168"/>
                  </a:lnTo>
                  <a:lnTo>
                    <a:pt x="2477" y="3168"/>
                  </a:lnTo>
                  <a:lnTo>
                    <a:pt x="2477" y="1072"/>
                  </a:lnTo>
                  <a:close/>
                  <a:moveTo>
                    <a:pt x="2834" y="1"/>
                  </a:moveTo>
                  <a:cubicBezTo>
                    <a:pt x="1286" y="1"/>
                    <a:pt x="0" y="1263"/>
                    <a:pt x="0" y="2811"/>
                  </a:cubicBezTo>
                  <a:cubicBezTo>
                    <a:pt x="0" y="4359"/>
                    <a:pt x="1286" y="5621"/>
                    <a:pt x="2834" y="5621"/>
                  </a:cubicBezTo>
                  <a:cubicBezTo>
                    <a:pt x="4382" y="5621"/>
                    <a:pt x="5620" y="4359"/>
                    <a:pt x="5620" y="2811"/>
                  </a:cubicBezTo>
                  <a:cubicBezTo>
                    <a:pt x="5620" y="1263"/>
                    <a:pt x="4358" y="1"/>
                    <a:pt x="2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1"/>
            <p:cNvSpPr/>
            <p:nvPr/>
          </p:nvSpPr>
          <p:spPr>
            <a:xfrm>
              <a:off x="5723071" y="4136318"/>
              <a:ext cx="209888" cy="209888"/>
            </a:xfrm>
            <a:custGeom>
              <a:avLst/>
              <a:gdLst/>
              <a:ahLst/>
              <a:cxnLst/>
              <a:rect l="l" t="t" r="r" b="b"/>
              <a:pathLst>
                <a:path w="5621" h="5621" extrusionOk="0">
                  <a:moveTo>
                    <a:pt x="3144" y="1072"/>
                  </a:moveTo>
                  <a:lnTo>
                    <a:pt x="3144" y="2620"/>
                  </a:lnTo>
                  <a:lnTo>
                    <a:pt x="4049" y="3215"/>
                  </a:lnTo>
                  <a:lnTo>
                    <a:pt x="3644" y="3811"/>
                  </a:lnTo>
                  <a:lnTo>
                    <a:pt x="2454" y="3001"/>
                  </a:lnTo>
                  <a:lnTo>
                    <a:pt x="2454" y="1072"/>
                  </a:lnTo>
                  <a:close/>
                  <a:moveTo>
                    <a:pt x="2787" y="1"/>
                  </a:moveTo>
                  <a:cubicBezTo>
                    <a:pt x="1239" y="1"/>
                    <a:pt x="1" y="1263"/>
                    <a:pt x="1" y="2811"/>
                  </a:cubicBezTo>
                  <a:cubicBezTo>
                    <a:pt x="1" y="4359"/>
                    <a:pt x="1239" y="5621"/>
                    <a:pt x="2787" y="5621"/>
                  </a:cubicBezTo>
                  <a:cubicBezTo>
                    <a:pt x="4335" y="5621"/>
                    <a:pt x="5621" y="4359"/>
                    <a:pt x="5621" y="2811"/>
                  </a:cubicBezTo>
                  <a:cubicBezTo>
                    <a:pt x="5621" y="1263"/>
                    <a:pt x="4335" y="1"/>
                    <a:pt x="2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71"/>
          <p:cNvGrpSpPr/>
          <p:nvPr/>
        </p:nvGrpSpPr>
        <p:grpSpPr>
          <a:xfrm>
            <a:off x="5386890" y="2047556"/>
            <a:ext cx="397742" cy="343878"/>
            <a:chOff x="5486560" y="2068877"/>
            <a:chExt cx="446400" cy="385946"/>
          </a:xfrm>
        </p:grpSpPr>
        <p:sp>
          <p:nvSpPr>
            <p:cNvPr id="1070" name="Google Shape;1070;p71"/>
            <p:cNvSpPr/>
            <p:nvPr/>
          </p:nvSpPr>
          <p:spPr>
            <a:xfrm>
              <a:off x="5486560" y="2428984"/>
              <a:ext cx="446400" cy="25839"/>
            </a:xfrm>
            <a:custGeom>
              <a:avLst/>
              <a:gdLst/>
              <a:ahLst/>
              <a:cxnLst/>
              <a:rect l="l" t="t" r="r" b="b"/>
              <a:pathLst>
                <a:path w="11955" h="692" extrusionOk="0">
                  <a:moveTo>
                    <a:pt x="0" y="1"/>
                  </a:moveTo>
                  <a:lnTo>
                    <a:pt x="0" y="692"/>
                  </a:lnTo>
                  <a:lnTo>
                    <a:pt x="11955" y="692"/>
                  </a:lnTo>
                  <a:lnTo>
                    <a:pt x="11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1"/>
            <p:cNvSpPr/>
            <p:nvPr/>
          </p:nvSpPr>
          <p:spPr>
            <a:xfrm>
              <a:off x="5713288" y="2068877"/>
              <a:ext cx="89840" cy="133416"/>
            </a:xfrm>
            <a:custGeom>
              <a:avLst/>
              <a:gdLst/>
              <a:ahLst/>
              <a:cxnLst/>
              <a:rect l="l" t="t" r="r" b="b"/>
              <a:pathLst>
                <a:path w="2406" h="3573" extrusionOk="0">
                  <a:moveTo>
                    <a:pt x="477" y="0"/>
                  </a:moveTo>
                  <a:lnTo>
                    <a:pt x="1" y="2453"/>
                  </a:lnTo>
                  <a:lnTo>
                    <a:pt x="2406" y="3572"/>
                  </a:lnTo>
                  <a:lnTo>
                    <a:pt x="2406" y="3572"/>
                  </a:lnTo>
                  <a:lnTo>
                    <a:pt x="1430" y="572"/>
                  </a:lnTo>
                  <a:lnTo>
                    <a:pt x="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1"/>
            <p:cNvSpPr/>
            <p:nvPr/>
          </p:nvSpPr>
          <p:spPr>
            <a:xfrm>
              <a:off x="5542570" y="2077764"/>
              <a:ext cx="360182" cy="299467"/>
            </a:xfrm>
            <a:custGeom>
              <a:avLst/>
              <a:gdLst/>
              <a:ahLst/>
              <a:cxnLst/>
              <a:rect l="l" t="t" r="r" b="b"/>
              <a:pathLst>
                <a:path w="9646" h="8020" extrusionOk="0">
                  <a:moveTo>
                    <a:pt x="3001" y="3406"/>
                  </a:moveTo>
                  <a:lnTo>
                    <a:pt x="3644" y="3691"/>
                  </a:lnTo>
                  <a:lnTo>
                    <a:pt x="3358" y="4334"/>
                  </a:lnTo>
                  <a:lnTo>
                    <a:pt x="2715" y="4049"/>
                  </a:lnTo>
                  <a:lnTo>
                    <a:pt x="3001" y="3406"/>
                  </a:lnTo>
                  <a:close/>
                  <a:moveTo>
                    <a:pt x="4287" y="4001"/>
                  </a:moveTo>
                  <a:lnTo>
                    <a:pt x="4906" y="4287"/>
                  </a:lnTo>
                  <a:lnTo>
                    <a:pt x="4620" y="4930"/>
                  </a:lnTo>
                  <a:lnTo>
                    <a:pt x="3977" y="4644"/>
                  </a:lnTo>
                  <a:lnTo>
                    <a:pt x="4287" y="4001"/>
                  </a:lnTo>
                  <a:close/>
                  <a:moveTo>
                    <a:pt x="5549" y="4596"/>
                  </a:moveTo>
                  <a:lnTo>
                    <a:pt x="6168" y="4882"/>
                  </a:lnTo>
                  <a:lnTo>
                    <a:pt x="5883" y="5525"/>
                  </a:lnTo>
                  <a:lnTo>
                    <a:pt x="5240" y="5216"/>
                  </a:lnTo>
                  <a:lnTo>
                    <a:pt x="5549" y="4596"/>
                  </a:lnTo>
                  <a:close/>
                  <a:moveTo>
                    <a:pt x="1524" y="0"/>
                  </a:moveTo>
                  <a:lnTo>
                    <a:pt x="334" y="2548"/>
                  </a:lnTo>
                  <a:cubicBezTo>
                    <a:pt x="0" y="3239"/>
                    <a:pt x="310" y="4073"/>
                    <a:pt x="1001" y="4406"/>
                  </a:cubicBezTo>
                  <a:lnTo>
                    <a:pt x="2906" y="5287"/>
                  </a:lnTo>
                  <a:lnTo>
                    <a:pt x="762" y="6597"/>
                  </a:lnTo>
                  <a:lnTo>
                    <a:pt x="2025" y="7192"/>
                  </a:lnTo>
                  <a:lnTo>
                    <a:pt x="5430" y="6478"/>
                  </a:lnTo>
                  <a:lnTo>
                    <a:pt x="8621" y="7954"/>
                  </a:lnTo>
                  <a:cubicBezTo>
                    <a:pt x="8711" y="7999"/>
                    <a:pt x="8807" y="8020"/>
                    <a:pt x="8903" y="8020"/>
                  </a:cubicBezTo>
                  <a:cubicBezTo>
                    <a:pt x="9166" y="8020"/>
                    <a:pt x="9428" y="7865"/>
                    <a:pt x="9550" y="7621"/>
                  </a:cubicBezTo>
                  <a:cubicBezTo>
                    <a:pt x="9598" y="7502"/>
                    <a:pt x="9621" y="7383"/>
                    <a:pt x="9645" y="7287"/>
                  </a:cubicBezTo>
                  <a:cubicBezTo>
                    <a:pt x="9599" y="7242"/>
                    <a:pt x="7238" y="6159"/>
                    <a:pt x="7145" y="6120"/>
                  </a:cubicBezTo>
                  <a:lnTo>
                    <a:pt x="7145" y="6120"/>
                  </a:lnTo>
                  <a:cubicBezTo>
                    <a:pt x="7216" y="6001"/>
                    <a:pt x="7899" y="4523"/>
                    <a:pt x="7885" y="4523"/>
                  </a:cubicBezTo>
                  <a:lnTo>
                    <a:pt x="7885" y="4523"/>
                  </a:lnTo>
                  <a:cubicBezTo>
                    <a:pt x="7885" y="4523"/>
                    <a:pt x="7884" y="4523"/>
                    <a:pt x="7883" y="4525"/>
                  </a:cubicBezTo>
                  <a:lnTo>
                    <a:pt x="2834" y="2167"/>
                  </a:lnTo>
                  <a:lnTo>
                    <a:pt x="2787" y="596"/>
                  </a:lnTo>
                  <a:lnTo>
                    <a:pt x="1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1"/>
            <p:cNvSpPr/>
            <p:nvPr/>
          </p:nvSpPr>
          <p:spPr>
            <a:xfrm>
              <a:off x="5844015" y="2258265"/>
              <a:ext cx="61387" cy="64075"/>
            </a:xfrm>
            <a:custGeom>
              <a:avLst/>
              <a:gdLst/>
              <a:ahLst/>
              <a:cxnLst/>
              <a:rect l="l" t="t" r="r" b="b"/>
              <a:pathLst>
                <a:path w="1644" h="1716" extrusionOk="0">
                  <a:moveTo>
                    <a:pt x="453" y="1"/>
                  </a:moveTo>
                  <a:lnTo>
                    <a:pt x="0" y="929"/>
                  </a:lnTo>
                  <a:lnTo>
                    <a:pt x="1644" y="1715"/>
                  </a:lnTo>
                  <a:cubicBezTo>
                    <a:pt x="1572" y="906"/>
                    <a:pt x="1096" y="286"/>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71"/>
          <p:cNvGrpSpPr/>
          <p:nvPr/>
        </p:nvGrpSpPr>
        <p:grpSpPr>
          <a:xfrm>
            <a:off x="5386890" y="2611647"/>
            <a:ext cx="397742" cy="396977"/>
            <a:chOff x="5486560" y="2701977"/>
            <a:chExt cx="446400" cy="445541"/>
          </a:xfrm>
        </p:grpSpPr>
        <p:sp>
          <p:nvSpPr>
            <p:cNvPr id="1075" name="Google Shape;1075;p71"/>
            <p:cNvSpPr/>
            <p:nvPr/>
          </p:nvSpPr>
          <p:spPr>
            <a:xfrm>
              <a:off x="5486560" y="2701977"/>
              <a:ext cx="446400" cy="445541"/>
            </a:xfrm>
            <a:custGeom>
              <a:avLst/>
              <a:gdLst/>
              <a:ahLst/>
              <a:cxnLst/>
              <a:rect l="l" t="t" r="r" b="b"/>
              <a:pathLst>
                <a:path w="11955" h="11932" extrusionOk="0">
                  <a:moveTo>
                    <a:pt x="5977" y="715"/>
                  </a:moveTo>
                  <a:cubicBezTo>
                    <a:pt x="7430" y="715"/>
                    <a:pt x="8764" y="1311"/>
                    <a:pt x="9716" y="2263"/>
                  </a:cubicBezTo>
                  <a:lnTo>
                    <a:pt x="1810" y="9146"/>
                  </a:lnTo>
                  <a:cubicBezTo>
                    <a:pt x="1143" y="8265"/>
                    <a:pt x="714" y="7169"/>
                    <a:pt x="714" y="5978"/>
                  </a:cubicBezTo>
                  <a:cubicBezTo>
                    <a:pt x="714" y="3073"/>
                    <a:pt x="3072" y="715"/>
                    <a:pt x="5977" y="715"/>
                  </a:cubicBezTo>
                  <a:close/>
                  <a:moveTo>
                    <a:pt x="10169" y="2787"/>
                  </a:moveTo>
                  <a:cubicBezTo>
                    <a:pt x="10836" y="3692"/>
                    <a:pt x="11240" y="4788"/>
                    <a:pt x="11240" y="5978"/>
                  </a:cubicBezTo>
                  <a:cubicBezTo>
                    <a:pt x="11240" y="8860"/>
                    <a:pt x="8859" y="11241"/>
                    <a:pt x="5977" y="11241"/>
                  </a:cubicBezTo>
                  <a:cubicBezTo>
                    <a:pt x="4525" y="11241"/>
                    <a:pt x="3215" y="10622"/>
                    <a:pt x="2262" y="9693"/>
                  </a:cubicBezTo>
                  <a:lnTo>
                    <a:pt x="10169" y="2787"/>
                  </a:lnTo>
                  <a:close/>
                  <a:moveTo>
                    <a:pt x="5977" y="1"/>
                  </a:moveTo>
                  <a:cubicBezTo>
                    <a:pt x="2691" y="1"/>
                    <a:pt x="0" y="2692"/>
                    <a:pt x="0" y="5978"/>
                  </a:cubicBezTo>
                  <a:cubicBezTo>
                    <a:pt x="0" y="9241"/>
                    <a:pt x="2691" y="11932"/>
                    <a:pt x="5977" y="11932"/>
                  </a:cubicBezTo>
                  <a:cubicBezTo>
                    <a:pt x="9264" y="11932"/>
                    <a:pt x="11955" y="9241"/>
                    <a:pt x="11955" y="5978"/>
                  </a:cubicBezTo>
                  <a:cubicBezTo>
                    <a:pt x="11955" y="2692"/>
                    <a:pt x="9264" y="1"/>
                    <a:pt x="5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1"/>
            <p:cNvSpPr/>
            <p:nvPr/>
          </p:nvSpPr>
          <p:spPr>
            <a:xfrm>
              <a:off x="5592344" y="2781137"/>
              <a:ext cx="156567" cy="104963"/>
            </a:xfrm>
            <a:custGeom>
              <a:avLst/>
              <a:gdLst/>
              <a:ahLst/>
              <a:cxnLst/>
              <a:rect l="l" t="t" r="r" b="b"/>
              <a:pathLst>
                <a:path w="4193" h="2811" extrusionOk="0">
                  <a:moveTo>
                    <a:pt x="3502" y="0"/>
                  </a:moveTo>
                  <a:lnTo>
                    <a:pt x="3502" y="715"/>
                  </a:lnTo>
                  <a:cubicBezTo>
                    <a:pt x="3502" y="1096"/>
                    <a:pt x="3192" y="1405"/>
                    <a:pt x="2787" y="1405"/>
                  </a:cubicBezTo>
                  <a:lnTo>
                    <a:pt x="1406" y="1405"/>
                  </a:lnTo>
                  <a:cubicBezTo>
                    <a:pt x="620" y="1405"/>
                    <a:pt x="1" y="2025"/>
                    <a:pt x="1" y="2811"/>
                  </a:cubicBezTo>
                  <a:lnTo>
                    <a:pt x="692" y="2811"/>
                  </a:lnTo>
                  <a:cubicBezTo>
                    <a:pt x="692" y="2429"/>
                    <a:pt x="1001" y="2096"/>
                    <a:pt x="1406" y="2096"/>
                  </a:cubicBezTo>
                  <a:lnTo>
                    <a:pt x="2787" y="2096"/>
                  </a:lnTo>
                  <a:cubicBezTo>
                    <a:pt x="3573" y="2096"/>
                    <a:pt x="4192" y="1477"/>
                    <a:pt x="4192" y="715"/>
                  </a:cubicBez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1"/>
            <p:cNvSpPr/>
            <p:nvPr/>
          </p:nvSpPr>
          <p:spPr>
            <a:xfrm>
              <a:off x="5801336" y="2925195"/>
              <a:ext cx="79161" cy="51604"/>
            </a:xfrm>
            <a:custGeom>
              <a:avLst/>
              <a:gdLst/>
              <a:ahLst/>
              <a:cxnLst/>
              <a:rect l="l" t="t" r="r" b="b"/>
              <a:pathLst>
                <a:path w="2120" h="1382" extrusionOk="0">
                  <a:moveTo>
                    <a:pt x="0" y="0"/>
                  </a:moveTo>
                  <a:lnTo>
                    <a:pt x="0" y="1382"/>
                  </a:lnTo>
                  <a:lnTo>
                    <a:pt x="2120" y="1382"/>
                  </a:ln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1"/>
            <p:cNvSpPr/>
            <p:nvPr/>
          </p:nvSpPr>
          <p:spPr>
            <a:xfrm>
              <a:off x="5709741" y="2925195"/>
              <a:ext cx="64934" cy="52500"/>
            </a:xfrm>
            <a:custGeom>
              <a:avLst/>
              <a:gdLst/>
              <a:ahLst/>
              <a:cxnLst/>
              <a:rect l="l" t="t" r="r" b="b"/>
              <a:pathLst>
                <a:path w="1739" h="1406" extrusionOk="0">
                  <a:moveTo>
                    <a:pt x="1596" y="0"/>
                  </a:moveTo>
                  <a:lnTo>
                    <a:pt x="0" y="1405"/>
                  </a:lnTo>
                  <a:lnTo>
                    <a:pt x="1739" y="140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1"/>
            <p:cNvSpPr/>
            <p:nvPr/>
          </p:nvSpPr>
          <p:spPr>
            <a:xfrm>
              <a:off x="5565683" y="2925195"/>
              <a:ext cx="52500" cy="52500"/>
            </a:xfrm>
            <a:custGeom>
              <a:avLst/>
              <a:gdLst/>
              <a:ahLst/>
              <a:cxnLst/>
              <a:rect l="l" t="t" r="r" b="b"/>
              <a:pathLst>
                <a:path w="1406" h="1406" extrusionOk="0">
                  <a:moveTo>
                    <a:pt x="1" y="0"/>
                  </a:moveTo>
                  <a:lnTo>
                    <a:pt x="1" y="1405"/>
                  </a:lnTo>
                  <a:lnTo>
                    <a:pt x="667" y="1405"/>
                  </a:lnTo>
                  <a:lnTo>
                    <a:pt x="1406" y="739"/>
                  </a:lnTo>
                  <a:lnTo>
                    <a:pt x="1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71"/>
          <p:cNvGrpSpPr/>
          <p:nvPr/>
        </p:nvGrpSpPr>
        <p:grpSpPr>
          <a:xfrm>
            <a:off x="5386091" y="3255820"/>
            <a:ext cx="399339" cy="396977"/>
            <a:chOff x="5485663" y="3424954"/>
            <a:chExt cx="448192" cy="445541"/>
          </a:xfrm>
        </p:grpSpPr>
        <p:sp>
          <p:nvSpPr>
            <p:cNvPr id="1081" name="Google Shape;1081;p71"/>
            <p:cNvSpPr/>
            <p:nvPr/>
          </p:nvSpPr>
          <p:spPr>
            <a:xfrm>
              <a:off x="5670608" y="3424954"/>
              <a:ext cx="78302" cy="261455"/>
            </a:xfrm>
            <a:custGeom>
              <a:avLst/>
              <a:gdLst/>
              <a:ahLst/>
              <a:cxnLst/>
              <a:rect l="l" t="t" r="r" b="b"/>
              <a:pathLst>
                <a:path w="2097" h="7002" extrusionOk="0">
                  <a:moveTo>
                    <a:pt x="1025" y="0"/>
                  </a:moveTo>
                  <a:cubicBezTo>
                    <a:pt x="596" y="24"/>
                    <a:pt x="1" y="1834"/>
                    <a:pt x="1" y="3501"/>
                  </a:cubicBezTo>
                  <a:cubicBezTo>
                    <a:pt x="1" y="4263"/>
                    <a:pt x="120" y="4977"/>
                    <a:pt x="334" y="5525"/>
                  </a:cubicBezTo>
                  <a:cubicBezTo>
                    <a:pt x="525" y="5977"/>
                    <a:pt x="644" y="6478"/>
                    <a:pt x="667" y="7001"/>
                  </a:cubicBezTo>
                  <a:lnTo>
                    <a:pt x="1406" y="7001"/>
                  </a:lnTo>
                  <a:cubicBezTo>
                    <a:pt x="1453" y="6478"/>
                    <a:pt x="1549" y="5977"/>
                    <a:pt x="1739" y="5525"/>
                  </a:cubicBezTo>
                  <a:cubicBezTo>
                    <a:pt x="1977" y="4977"/>
                    <a:pt x="2096" y="4263"/>
                    <a:pt x="2096" y="3525"/>
                  </a:cubicBezTo>
                  <a:cubicBezTo>
                    <a:pt x="2096" y="1810"/>
                    <a:pt x="1477" y="24"/>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1"/>
            <p:cNvSpPr/>
            <p:nvPr/>
          </p:nvSpPr>
          <p:spPr>
            <a:xfrm>
              <a:off x="5747081" y="3430256"/>
              <a:ext cx="106755" cy="256152"/>
            </a:xfrm>
            <a:custGeom>
              <a:avLst/>
              <a:gdLst/>
              <a:ahLst/>
              <a:cxnLst/>
              <a:rect l="l" t="t" r="r" b="b"/>
              <a:pathLst>
                <a:path w="2859" h="6860" extrusionOk="0">
                  <a:moveTo>
                    <a:pt x="1" y="1"/>
                  </a:moveTo>
                  <a:cubicBezTo>
                    <a:pt x="453" y="811"/>
                    <a:pt x="739" y="2144"/>
                    <a:pt x="739" y="3359"/>
                  </a:cubicBezTo>
                  <a:cubicBezTo>
                    <a:pt x="739" y="4216"/>
                    <a:pt x="596" y="5026"/>
                    <a:pt x="358" y="5645"/>
                  </a:cubicBezTo>
                  <a:cubicBezTo>
                    <a:pt x="191" y="6026"/>
                    <a:pt x="120" y="6431"/>
                    <a:pt x="72" y="6859"/>
                  </a:cubicBezTo>
                  <a:lnTo>
                    <a:pt x="1453" y="6859"/>
                  </a:lnTo>
                  <a:cubicBezTo>
                    <a:pt x="1596" y="6645"/>
                    <a:pt x="1763" y="6407"/>
                    <a:pt x="1930" y="6193"/>
                  </a:cubicBezTo>
                  <a:cubicBezTo>
                    <a:pt x="2525" y="5502"/>
                    <a:pt x="2858" y="4621"/>
                    <a:pt x="2858" y="3716"/>
                  </a:cubicBezTo>
                  <a:cubicBezTo>
                    <a:pt x="2858" y="2549"/>
                    <a:pt x="2335" y="1454"/>
                    <a:pt x="1430" y="715"/>
                  </a:cubicBezTo>
                  <a:cubicBezTo>
                    <a:pt x="1001" y="358"/>
                    <a:pt x="525" y="12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1"/>
            <p:cNvSpPr/>
            <p:nvPr/>
          </p:nvSpPr>
          <p:spPr>
            <a:xfrm>
              <a:off x="5575466" y="3429397"/>
              <a:ext cx="96076" cy="257011"/>
            </a:xfrm>
            <a:custGeom>
              <a:avLst/>
              <a:gdLst/>
              <a:ahLst/>
              <a:cxnLst/>
              <a:rect l="l" t="t" r="r" b="b"/>
              <a:pathLst>
                <a:path w="2573" h="6883" extrusionOk="0">
                  <a:moveTo>
                    <a:pt x="2572" y="0"/>
                  </a:moveTo>
                  <a:cubicBezTo>
                    <a:pt x="1382" y="334"/>
                    <a:pt x="429" y="1238"/>
                    <a:pt x="0" y="2382"/>
                  </a:cubicBezTo>
                  <a:cubicBezTo>
                    <a:pt x="120" y="2501"/>
                    <a:pt x="239" y="2643"/>
                    <a:pt x="334" y="2810"/>
                  </a:cubicBezTo>
                  <a:cubicBezTo>
                    <a:pt x="810" y="3048"/>
                    <a:pt x="1144" y="3525"/>
                    <a:pt x="1144" y="4096"/>
                  </a:cubicBezTo>
                  <a:cubicBezTo>
                    <a:pt x="1144" y="4715"/>
                    <a:pt x="715" y="5239"/>
                    <a:pt x="143" y="5430"/>
                  </a:cubicBezTo>
                  <a:cubicBezTo>
                    <a:pt x="310" y="5787"/>
                    <a:pt x="524" y="6097"/>
                    <a:pt x="810" y="6382"/>
                  </a:cubicBezTo>
                  <a:cubicBezTo>
                    <a:pt x="953" y="6549"/>
                    <a:pt x="1072" y="6716"/>
                    <a:pt x="1191" y="6882"/>
                  </a:cubicBezTo>
                  <a:lnTo>
                    <a:pt x="2501" y="6882"/>
                  </a:lnTo>
                  <a:cubicBezTo>
                    <a:pt x="2477" y="6454"/>
                    <a:pt x="2406" y="6049"/>
                    <a:pt x="2239" y="5668"/>
                  </a:cubicBezTo>
                  <a:cubicBezTo>
                    <a:pt x="1977" y="5049"/>
                    <a:pt x="1834" y="4239"/>
                    <a:pt x="1834" y="3382"/>
                  </a:cubicBezTo>
                  <a:cubicBezTo>
                    <a:pt x="1834" y="2167"/>
                    <a:pt x="2120" y="834"/>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1"/>
            <p:cNvSpPr/>
            <p:nvPr/>
          </p:nvSpPr>
          <p:spPr>
            <a:xfrm>
              <a:off x="5485663" y="3529879"/>
              <a:ext cx="107614" cy="78265"/>
            </a:xfrm>
            <a:custGeom>
              <a:avLst/>
              <a:gdLst/>
              <a:ahLst/>
              <a:cxnLst/>
              <a:rect l="l" t="t" r="r" b="b"/>
              <a:pathLst>
                <a:path w="2882" h="2096" extrusionOk="0">
                  <a:moveTo>
                    <a:pt x="738" y="0"/>
                  </a:moveTo>
                  <a:cubicBezTo>
                    <a:pt x="381" y="0"/>
                    <a:pt x="72" y="286"/>
                    <a:pt x="48" y="643"/>
                  </a:cubicBezTo>
                  <a:cubicBezTo>
                    <a:pt x="0" y="1072"/>
                    <a:pt x="334" y="1405"/>
                    <a:pt x="738" y="1405"/>
                  </a:cubicBezTo>
                  <a:cubicBezTo>
                    <a:pt x="738" y="1786"/>
                    <a:pt x="1048" y="2096"/>
                    <a:pt x="1429" y="2096"/>
                  </a:cubicBezTo>
                  <a:lnTo>
                    <a:pt x="2144" y="2096"/>
                  </a:lnTo>
                  <a:cubicBezTo>
                    <a:pt x="2501" y="2096"/>
                    <a:pt x="2834" y="1810"/>
                    <a:pt x="2858" y="1453"/>
                  </a:cubicBezTo>
                  <a:cubicBezTo>
                    <a:pt x="2882" y="1048"/>
                    <a:pt x="2548" y="715"/>
                    <a:pt x="2167" y="715"/>
                  </a:cubicBezTo>
                  <a:cubicBezTo>
                    <a:pt x="2167" y="310"/>
                    <a:pt x="181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1"/>
            <p:cNvSpPr/>
            <p:nvPr/>
          </p:nvSpPr>
          <p:spPr>
            <a:xfrm>
              <a:off x="5826242" y="3713032"/>
              <a:ext cx="107614" cy="78302"/>
            </a:xfrm>
            <a:custGeom>
              <a:avLst/>
              <a:gdLst/>
              <a:ahLst/>
              <a:cxnLst/>
              <a:rect l="l" t="t" r="r" b="b"/>
              <a:pathLst>
                <a:path w="2882" h="2097" extrusionOk="0">
                  <a:moveTo>
                    <a:pt x="738" y="1"/>
                  </a:moveTo>
                  <a:cubicBezTo>
                    <a:pt x="357" y="1"/>
                    <a:pt x="48" y="263"/>
                    <a:pt x="24" y="644"/>
                  </a:cubicBezTo>
                  <a:cubicBezTo>
                    <a:pt x="0" y="1049"/>
                    <a:pt x="334" y="1382"/>
                    <a:pt x="715" y="1382"/>
                  </a:cubicBezTo>
                  <a:cubicBezTo>
                    <a:pt x="715" y="1787"/>
                    <a:pt x="1072" y="2097"/>
                    <a:pt x="1453" y="2097"/>
                  </a:cubicBezTo>
                  <a:lnTo>
                    <a:pt x="2120" y="2097"/>
                  </a:lnTo>
                  <a:cubicBezTo>
                    <a:pt x="2501" y="2097"/>
                    <a:pt x="2810" y="1811"/>
                    <a:pt x="2834" y="1430"/>
                  </a:cubicBezTo>
                  <a:cubicBezTo>
                    <a:pt x="2882" y="1025"/>
                    <a:pt x="2548" y="692"/>
                    <a:pt x="2143" y="692"/>
                  </a:cubicBezTo>
                  <a:cubicBezTo>
                    <a:pt x="2143" y="310"/>
                    <a:pt x="1834" y="1"/>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1"/>
            <p:cNvSpPr/>
            <p:nvPr/>
          </p:nvSpPr>
          <p:spPr>
            <a:xfrm>
              <a:off x="5618146" y="3713032"/>
              <a:ext cx="183227" cy="157463"/>
            </a:xfrm>
            <a:custGeom>
              <a:avLst/>
              <a:gdLst/>
              <a:ahLst/>
              <a:cxnLst/>
              <a:rect l="l" t="t" r="r" b="b"/>
              <a:pathLst>
                <a:path w="4907" h="4217" extrusionOk="0">
                  <a:moveTo>
                    <a:pt x="405" y="1"/>
                  </a:moveTo>
                  <a:cubicBezTo>
                    <a:pt x="572" y="430"/>
                    <a:pt x="667" y="906"/>
                    <a:pt x="691" y="1382"/>
                  </a:cubicBezTo>
                  <a:lnTo>
                    <a:pt x="1" y="1382"/>
                  </a:lnTo>
                  <a:lnTo>
                    <a:pt x="1" y="2097"/>
                  </a:lnTo>
                  <a:lnTo>
                    <a:pt x="715" y="2097"/>
                  </a:lnTo>
                  <a:lnTo>
                    <a:pt x="715" y="4216"/>
                  </a:lnTo>
                  <a:lnTo>
                    <a:pt x="4192" y="4216"/>
                  </a:lnTo>
                  <a:lnTo>
                    <a:pt x="4192" y="2097"/>
                  </a:lnTo>
                  <a:lnTo>
                    <a:pt x="4906" y="2097"/>
                  </a:lnTo>
                  <a:lnTo>
                    <a:pt x="4906" y="1382"/>
                  </a:lnTo>
                  <a:lnTo>
                    <a:pt x="4216" y="1382"/>
                  </a:lnTo>
                  <a:cubicBezTo>
                    <a:pt x="4240" y="930"/>
                    <a:pt x="4359" y="453"/>
                    <a:pt x="4549" y="1"/>
                  </a:cubicBezTo>
                  <a:lnTo>
                    <a:pt x="3811" y="1"/>
                  </a:lnTo>
                  <a:cubicBezTo>
                    <a:pt x="3644" y="453"/>
                    <a:pt x="3525" y="930"/>
                    <a:pt x="3501" y="1382"/>
                  </a:cubicBezTo>
                  <a:lnTo>
                    <a:pt x="1406" y="1382"/>
                  </a:lnTo>
                  <a:cubicBezTo>
                    <a:pt x="1382" y="906"/>
                    <a:pt x="1287" y="430"/>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71"/>
          <p:cNvGrpSpPr/>
          <p:nvPr/>
        </p:nvGrpSpPr>
        <p:grpSpPr>
          <a:xfrm>
            <a:off x="4059752" y="1403749"/>
            <a:ext cx="302690" cy="396644"/>
            <a:chOff x="3997067" y="1346311"/>
            <a:chExt cx="339719" cy="445167"/>
          </a:xfrm>
        </p:grpSpPr>
        <p:sp>
          <p:nvSpPr>
            <p:cNvPr id="1088" name="Google Shape;1088;p71"/>
            <p:cNvSpPr/>
            <p:nvPr/>
          </p:nvSpPr>
          <p:spPr>
            <a:xfrm>
              <a:off x="4173162" y="1346311"/>
              <a:ext cx="120048" cy="117024"/>
            </a:xfrm>
            <a:custGeom>
              <a:avLst/>
              <a:gdLst/>
              <a:ahLst/>
              <a:cxnLst/>
              <a:rect l="l" t="t" r="r" b="b"/>
              <a:pathLst>
                <a:path w="3215" h="3134" extrusionOk="0">
                  <a:moveTo>
                    <a:pt x="1881" y="681"/>
                  </a:moveTo>
                  <a:lnTo>
                    <a:pt x="2453" y="1086"/>
                  </a:lnTo>
                  <a:lnTo>
                    <a:pt x="2048" y="1657"/>
                  </a:lnTo>
                  <a:lnTo>
                    <a:pt x="1477" y="1228"/>
                  </a:lnTo>
                  <a:lnTo>
                    <a:pt x="1881" y="681"/>
                  </a:lnTo>
                  <a:close/>
                  <a:moveTo>
                    <a:pt x="2340" y="0"/>
                  </a:moveTo>
                  <a:cubicBezTo>
                    <a:pt x="1547" y="0"/>
                    <a:pt x="785" y="393"/>
                    <a:pt x="333" y="1038"/>
                  </a:cubicBezTo>
                  <a:lnTo>
                    <a:pt x="0" y="1467"/>
                  </a:lnTo>
                  <a:lnTo>
                    <a:pt x="95" y="1657"/>
                  </a:lnTo>
                  <a:cubicBezTo>
                    <a:pt x="453" y="2467"/>
                    <a:pt x="1215" y="3014"/>
                    <a:pt x="2072" y="3110"/>
                  </a:cubicBezTo>
                  <a:lnTo>
                    <a:pt x="2262" y="3134"/>
                  </a:lnTo>
                  <a:lnTo>
                    <a:pt x="2596" y="2681"/>
                  </a:lnTo>
                  <a:cubicBezTo>
                    <a:pt x="3120" y="1967"/>
                    <a:pt x="3215" y="1038"/>
                    <a:pt x="2882" y="228"/>
                  </a:cubicBezTo>
                  <a:lnTo>
                    <a:pt x="2786" y="14"/>
                  </a:lnTo>
                  <a:lnTo>
                    <a:pt x="2596" y="14"/>
                  </a:lnTo>
                  <a:cubicBezTo>
                    <a:pt x="2510" y="5"/>
                    <a:pt x="2425" y="0"/>
                    <a:pt x="2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1"/>
            <p:cNvSpPr/>
            <p:nvPr/>
          </p:nvSpPr>
          <p:spPr>
            <a:xfrm>
              <a:off x="4075332" y="1398400"/>
              <a:ext cx="183227" cy="104067"/>
            </a:xfrm>
            <a:custGeom>
              <a:avLst/>
              <a:gdLst/>
              <a:ahLst/>
              <a:cxnLst/>
              <a:rect l="l" t="t" r="r" b="b"/>
              <a:pathLst>
                <a:path w="4907" h="2787" extrusionOk="0">
                  <a:moveTo>
                    <a:pt x="1763" y="0"/>
                  </a:moveTo>
                  <a:cubicBezTo>
                    <a:pt x="786" y="0"/>
                    <a:pt x="0" y="786"/>
                    <a:pt x="0" y="1739"/>
                  </a:cubicBezTo>
                  <a:lnTo>
                    <a:pt x="24" y="1739"/>
                  </a:lnTo>
                  <a:lnTo>
                    <a:pt x="24" y="2786"/>
                  </a:lnTo>
                  <a:lnTo>
                    <a:pt x="358" y="2786"/>
                  </a:lnTo>
                  <a:cubicBezTo>
                    <a:pt x="929" y="2786"/>
                    <a:pt x="1406" y="2334"/>
                    <a:pt x="1406" y="1739"/>
                  </a:cubicBezTo>
                  <a:lnTo>
                    <a:pt x="2120" y="1739"/>
                  </a:lnTo>
                  <a:cubicBezTo>
                    <a:pt x="2120" y="2334"/>
                    <a:pt x="2572" y="2786"/>
                    <a:pt x="3168" y="2786"/>
                  </a:cubicBezTo>
                  <a:lnTo>
                    <a:pt x="4906" y="2786"/>
                  </a:lnTo>
                  <a:lnTo>
                    <a:pt x="4906" y="2429"/>
                  </a:lnTo>
                  <a:lnTo>
                    <a:pt x="4620" y="2405"/>
                  </a:lnTo>
                  <a:cubicBezTo>
                    <a:pt x="3501" y="2286"/>
                    <a:pt x="2525" y="1572"/>
                    <a:pt x="2072" y="548"/>
                  </a:cubicBezTo>
                  <a:lnTo>
                    <a:pt x="1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1"/>
            <p:cNvSpPr/>
            <p:nvPr/>
          </p:nvSpPr>
          <p:spPr>
            <a:xfrm>
              <a:off x="4127794" y="1687374"/>
              <a:ext cx="26698" cy="86293"/>
            </a:xfrm>
            <a:custGeom>
              <a:avLst/>
              <a:gdLst/>
              <a:ahLst/>
              <a:cxnLst/>
              <a:rect l="l" t="t" r="r" b="b"/>
              <a:pathLst>
                <a:path w="715" h="2311" extrusionOk="0">
                  <a:moveTo>
                    <a:pt x="1" y="1"/>
                  </a:moveTo>
                  <a:lnTo>
                    <a:pt x="1" y="1596"/>
                  </a:lnTo>
                  <a:lnTo>
                    <a:pt x="715" y="2311"/>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1"/>
            <p:cNvSpPr/>
            <p:nvPr/>
          </p:nvSpPr>
          <p:spPr>
            <a:xfrm>
              <a:off x="4180257" y="1687374"/>
              <a:ext cx="25839" cy="86293"/>
            </a:xfrm>
            <a:custGeom>
              <a:avLst/>
              <a:gdLst/>
              <a:ahLst/>
              <a:cxnLst/>
              <a:rect l="l" t="t" r="r" b="b"/>
              <a:pathLst>
                <a:path w="692" h="2311" extrusionOk="0">
                  <a:moveTo>
                    <a:pt x="1" y="1"/>
                  </a:moveTo>
                  <a:lnTo>
                    <a:pt x="1" y="2311"/>
                  </a:lnTo>
                  <a:lnTo>
                    <a:pt x="691" y="159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1"/>
            <p:cNvSpPr/>
            <p:nvPr/>
          </p:nvSpPr>
          <p:spPr>
            <a:xfrm>
              <a:off x="4198927" y="1687374"/>
              <a:ext cx="137859" cy="104104"/>
            </a:xfrm>
            <a:custGeom>
              <a:avLst/>
              <a:gdLst/>
              <a:ahLst/>
              <a:cxnLst/>
              <a:rect l="l" t="t" r="r" b="b"/>
              <a:pathLst>
                <a:path w="3692" h="2788" extrusionOk="0">
                  <a:moveTo>
                    <a:pt x="906" y="1"/>
                  </a:moveTo>
                  <a:lnTo>
                    <a:pt x="906" y="1882"/>
                  </a:lnTo>
                  <a:lnTo>
                    <a:pt x="1" y="2787"/>
                  </a:lnTo>
                  <a:lnTo>
                    <a:pt x="1596" y="2787"/>
                  </a:lnTo>
                  <a:lnTo>
                    <a:pt x="1596" y="1739"/>
                  </a:lnTo>
                  <a:lnTo>
                    <a:pt x="2311" y="1739"/>
                  </a:lnTo>
                  <a:lnTo>
                    <a:pt x="2311" y="2787"/>
                  </a:lnTo>
                  <a:lnTo>
                    <a:pt x="3692" y="2787"/>
                  </a:lnTo>
                  <a:lnTo>
                    <a:pt x="3692" y="1739"/>
                  </a:lnTo>
                  <a:cubicBezTo>
                    <a:pt x="3692" y="787"/>
                    <a:pt x="2906" y="1"/>
                    <a:pt x="1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1"/>
            <p:cNvSpPr/>
            <p:nvPr/>
          </p:nvSpPr>
          <p:spPr>
            <a:xfrm>
              <a:off x="3997067" y="1687374"/>
              <a:ext cx="138755" cy="104104"/>
            </a:xfrm>
            <a:custGeom>
              <a:avLst/>
              <a:gdLst/>
              <a:ahLst/>
              <a:cxnLst/>
              <a:rect l="l" t="t" r="r" b="b"/>
              <a:pathLst>
                <a:path w="3716" h="2788" extrusionOk="0">
                  <a:moveTo>
                    <a:pt x="1763" y="1"/>
                  </a:moveTo>
                  <a:cubicBezTo>
                    <a:pt x="787" y="1"/>
                    <a:pt x="1" y="787"/>
                    <a:pt x="1" y="1739"/>
                  </a:cubicBezTo>
                  <a:lnTo>
                    <a:pt x="1" y="2787"/>
                  </a:lnTo>
                  <a:lnTo>
                    <a:pt x="1406" y="2787"/>
                  </a:lnTo>
                  <a:lnTo>
                    <a:pt x="1406" y="1739"/>
                  </a:lnTo>
                  <a:lnTo>
                    <a:pt x="2120" y="1739"/>
                  </a:lnTo>
                  <a:lnTo>
                    <a:pt x="2120" y="2787"/>
                  </a:lnTo>
                  <a:lnTo>
                    <a:pt x="3716" y="2787"/>
                  </a:lnTo>
                  <a:lnTo>
                    <a:pt x="2811" y="1882"/>
                  </a:lnTo>
                  <a:lnTo>
                    <a:pt x="28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1"/>
            <p:cNvSpPr/>
            <p:nvPr/>
          </p:nvSpPr>
          <p:spPr>
            <a:xfrm>
              <a:off x="4048671" y="1502429"/>
              <a:ext cx="237445" cy="158322"/>
            </a:xfrm>
            <a:custGeom>
              <a:avLst/>
              <a:gdLst/>
              <a:ahLst/>
              <a:cxnLst/>
              <a:rect l="l" t="t" r="r" b="b"/>
              <a:pathLst>
                <a:path w="6359" h="4240" extrusionOk="0">
                  <a:moveTo>
                    <a:pt x="2834" y="2096"/>
                  </a:moveTo>
                  <a:cubicBezTo>
                    <a:pt x="2834" y="2310"/>
                    <a:pt x="2977" y="2453"/>
                    <a:pt x="3167" y="2453"/>
                  </a:cubicBezTo>
                  <a:cubicBezTo>
                    <a:pt x="3358" y="2453"/>
                    <a:pt x="3525" y="2310"/>
                    <a:pt x="3525" y="2120"/>
                  </a:cubicBezTo>
                  <a:lnTo>
                    <a:pt x="4215" y="2120"/>
                  </a:lnTo>
                  <a:cubicBezTo>
                    <a:pt x="4215" y="2691"/>
                    <a:pt x="3739" y="3168"/>
                    <a:pt x="3167" y="3168"/>
                  </a:cubicBezTo>
                  <a:cubicBezTo>
                    <a:pt x="2596" y="3168"/>
                    <a:pt x="2120" y="2691"/>
                    <a:pt x="2120" y="2096"/>
                  </a:cubicBezTo>
                  <a:close/>
                  <a:moveTo>
                    <a:pt x="2477" y="0"/>
                  </a:moveTo>
                  <a:cubicBezTo>
                    <a:pt x="2167" y="429"/>
                    <a:pt x="1643" y="715"/>
                    <a:pt x="1072" y="715"/>
                  </a:cubicBezTo>
                  <a:lnTo>
                    <a:pt x="738" y="715"/>
                  </a:lnTo>
                  <a:cubicBezTo>
                    <a:pt x="381" y="715"/>
                    <a:pt x="48" y="1001"/>
                    <a:pt x="24" y="1358"/>
                  </a:cubicBezTo>
                  <a:cubicBezTo>
                    <a:pt x="0" y="1763"/>
                    <a:pt x="333" y="2096"/>
                    <a:pt x="714" y="2096"/>
                  </a:cubicBezTo>
                  <a:lnTo>
                    <a:pt x="762" y="2096"/>
                  </a:lnTo>
                  <a:cubicBezTo>
                    <a:pt x="929" y="3287"/>
                    <a:pt x="1929" y="4239"/>
                    <a:pt x="3167" y="4239"/>
                  </a:cubicBezTo>
                  <a:cubicBezTo>
                    <a:pt x="4406" y="4239"/>
                    <a:pt x="5406" y="3287"/>
                    <a:pt x="5573" y="2096"/>
                  </a:cubicBezTo>
                  <a:lnTo>
                    <a:pt x="5596" y="2096"/>
                  </a:lnTo>
                  <a:cubicBezTo>
                    <a:pt x="5977" y="2096"/>
                    <a:pt x="6287" y="1834"/>
                    <a:pt x="6311" y="1453"/>
                  </a:cubicBezTo>
                  <a:cubicBezTo>
                    <a:pt x="6358" y="1048"/>
                    <a:pt x="6025" y="715"/>
                    <a:pt x="5620" y="715"/>
                  </a:cubicBezTo>
                  <a:lnTo>
                    <a:pt x="3882" y="715"/>
                  </a:lnTo>
                  <a:cubicBezTo>
                    <a:pt x="3310" y="715"/>
                    <a:pt x="2786" y="429"/>
                    <a:pt x="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71"/>
          <p:cNvGrpSpPr/>
          <p:nvPr/>
        </p:nvGrpSpPr>
        <p:grpSpPr>
          <a:xfrm>
            <a:off x="4714205" y="1987337"/>
            <a:ext cx="396977" cy="397775"/>
            <a:chOff x="4731582" y="2001291"/>
            <a:chExt cx="445541" cy="446437"/>
          </a:xfrm>
        </p:grpSpPr>
        <p:sp>
          <p:nvSpPr>
            <p:cNvPr id="1096" name="Google Shape;1096;p71"/>
            <p:cNvSpPr/>
            <p:nvPr/>
          </p:nvSpPr>
          <p:spPr>
            <a:xfrm>
              <a:off x="4731582" y="2001291"/>
              <a:ext cx="208133" cy="446437"/>
            </a:xfrm>
            <a:custGeom>
              <a:avLst/>
              <a:gdLst/>
              <a:ahLst/>
              <a:cxnLst/>
              <a:rect l="l" t="t" r="r" b="b"/>
              <a:pathLst>
                <a:path w="5574" h="11956" extrusionOk="0">
                  <a:moveTo>
                    <a:pt x="3477" y="715"/>
                  </a:moveTo>
                  <a:lnTo>
                    <a:pt x="3477" y="3501"/>
                  </a:lnTo>
                  <a:lnTo>
                    <a:pt x="2096" y="3501"/>
                  </a:lnTo>
                  <a:lnTo>
                    <a:pt x="2096" y="715"/>
                  </a:lnTo>
                  <a:close/>
                  <a:moveTo>
                    <a:pt x="1739" y="5620"/>
                  </a:moveTo>
                  <a:lnTo>
                    <a:pt x="1739" y="9121"/>
                  </a:lnTo>
                  <a:lnTo>
                    <a:pt x="1048" y="9121"/>
                  </a:lnTo>
                  <a:lnTo>
                    <a:pt x="1048" y="5620"/>
                  </a:lnTo>
                  <a:close/>
                  <a:moveTo>
                    <a:pt x="3144" y="5620"/>
                  </a:moveTo>
                  <a:lnTo>
                    <a:pt x="3144" y="9121"/>
                  </a:lnTo>
                  <a:lnTo>
                    <a:pt x="2430" y="9121"/>
                  </a:lnTo>
                  <a:lnTo>
                    <a:pt x="2430" y="5620"/>
                  </a:lnTo>
                  <a:close/>
                  <a:moveTo>
                    <a:pt x="4525" y="5620"/>
                  </a:moveTo>
                  <a:lnTo>
                    <a:pt x="4525" y="9121"/>
                  </a:lnTo>
                  <a:lnTo>
                    <a:pt x="3835" y="9121"/>
                  </a:lnTo>
                  <a:lnTo>
                    <a:pt x="3835" y="5620"/>
                  </a:lnTo>
                  <a:close/>
                  <a:moveTo>
                    <a:pt x="691" y="0"/>
                  </a:moveTo>
                  <a:lnTo>
                    <a:pt x="691" y="715"/>
                  </a:lnTo>
                  <a:lnTo>
                    <a:pt x="1382" y="715"/>
                  </a:lnTo>
                  <a:lnTo>
                    <a:pt x="1382" y="3501"/>
                  </a:lnTo>
                  <a:lnTo>
                    <a:pt x="1" y="3501"/>
                  </a:lnTo>
                  <a:lnTo>
                    <a:pt x="1" y="11241"/>
                  </a:lnTo>
                  <a:lnTo>
                    <a:pt x="691" y="11241"/>
                  </a:lnTo>
                  <a:lnTo>
                    <a:pt x="691" y="11955"/>
                  </a:lnTo>
                  <a:lnTo>
                    <a:pt x="1382" y="11955"/>
                  </a:lnTo>
                  <a:lnTo>
                    <a:pt x="1382" y="11241"/>
                  </a:lnTo>
                  <a:lnTo>
                    <a:pt x="4192" y="11241"/>
                  </a:lnTo>
                  <a:lnTo>
                    <a:pt x="4192" y="11955"/>
                  </a:lnTo>
                  <a:lnTo>
                    <a:pt x="4883" y="11955"/>
                  </a:lnTo>
                  <a:lnTo>
                    <a:pt x="4883" y="11241"/>
                  </a:lnTo>
                  <a:lnTo>
                    <a:pt x="5573" y="11241"/>
                  </a:lnTo>
                  <a:lnTo>
                    <a:pt x="5573" y="3501"/>
                  </a:lnTo>
                  <a:lnTo>
                    <a:pt x="4192" y="3501"/>
                  </a:lnTo>
                  <a:lnTo>
                    <a:pt x="4192" y="715"/>
                  </a:lnTo>
                  <a:lnTo>
                    <a:pt x="4883" y="715"/>
                  </a:lnTo>
                  <a:lnTo>
                    <a:pt x="48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1"/>
            <p:cNvSpPr/>
            <p:nvPr/>
          </p:nvSpPr>
          <p:spPr>
            <a:xfrm>
              <a:off x="4966339" y="2185340"/>
              <a:ext cx="209888" cy="104963"/>
            </a:xfrm>
            <a:custGeom>
              <a:avLst/>
              <a:gdLst/>
              <a:ahLst/>
              <a:cxnLst/>
              <a:rect l="l" t="t" r="r" b="b"/>
              <a:pathLst>
                <a:path w="5621" h="2811" extrusionOk="0">
                  <a:moveTo>
                    <a:pt x="3501" y="715"/>
                  </a:moveTo>
                  <a:lnTo>
                    <a:pt x="3501" y="1406"/>
                  </a:lnTo>
                  <a:lnTo>
                    <a:pt x="2120" y="1406"/>
                  </a:lnTo>
                  <a:lnTo>
                    <a:pt x="2120" y="715"/>
                  </a:lnTo>
                  <a:close/>
                  <a:moveTo>
                    <a:pt x="1406" y="1"/>
                  </a:moveTo>
                  <a:lnTo>
                    <a:pt x="1406" y="1406"/>
                  </a:lnTo>
                  <a:lnTo>
                    <a:pt x="1" y="1406"/>
                  </a:lnTo>
                  <a:lnTo>
                    <a:pt x="1" y="2811"/>
                  </a:lnTo>
                  <a:lnTo>
                    <a:pt x="5621" y="2811"/>
                  </a:lnTo>
                  <a:lnTo>
                    <a:pt x="5621" y="1406"/>
                  </a:lnTo>
                  <a:lnTo>
                    <a:pt x="4216" y="1406"/>
                  </a:lnTo>
                  <a:lnTo>
                    <a:pt x="4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1"/>
            <p:cNvSpPr/>
            <p:nvPr/>
          </p:nvSpPr>
          <p:spPr>
            <a:xfrm>
              <a:off x="5097066" y="2316068"/>
              <a:ext cx="80057" cy="131661"/>
            </a:xfrm>
            <a:custGeom>
              <a:avLst/>
              <a:gdLst/>
              <a:ahLst/>
              <a:cxnLst/>
              <a:rect l="l" t="t" r="r" b="b"/>
              <a:pathLst>
                <a:path w="2144" h="3526" extrusionOk="0">
                  <a:moveTo>
                    <a:pt x="0" y="1"/>
                  </a:moveTo>
                  <a:lnTo>
                    <a:pt x="0" y="2811"/>
                  </a:lnTo>
                  <a:lnTo>
                    <a:pt x="715" y="2811"/>
                  </a:lnTo>
                  <a:lnTo>
                    <a:pt x="715" y="3525"/>
                  </a:lnTo>
                  <a:lnTo>
                    <a:pt x="1405" y="3525"/>
                  </a:lnTo>
                  <a:lnTo>
                    <a:pt x="1405" y="2811"/>
                  </a:lnTo>
                  <a:lnTo>
                    <a:pt x="2144" y="2811"/>
                  </a:ln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1"/>
            <p:cNvSpPr/>
            <p:nvPr/>
          </p:nvSpPr>
          <p:spPr>
            <a:xfrm>
              <a:off x="4966339" y="2316068"/>
              <a:ext cx="104963" cy="104963"/>
            </a:xfrm>
            <a:custGeom>
              <a:avLst/>
              <a:gdLst/>
              <a:ahLst/>
              <a:cxnLst/>
              <a:rect l="l" t="t" r="r" b="b"/>
              <a:pathLst>
                <a:path w="2811" h="2811" extrusionOk="0">
                  <a:moveTo>
                    <a:pt x="1" y="1"/>
                  </a:moveTo>
                  <a:lnTo>
                    <a:pt x="1" y="2811"/>
                  </a:lnTo>
                  <a:lnTo>
                    <a:pt x="2811" y="2811"/>
                  </a:lnTo>
                  <a:lnTo>
                    <a:pt x="28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71"/>
          <p:cNvGrpSpPr/>
          <p:nvPr/>
        </p:nvGrpSpPr>
        <p:grpSpPr>
          <a:xfrm>
            <a:off x="4713406" y="2621961"/>
            <a:ext cx="397775" cy="325679"/>
            <a:chOff x="4730686" y="2713552"/>
            <a:chExt cx="446437" cy="365521"/>
          </a:xfrm>
        </p:grpSpPr>
        <p:sp>
          <p:nvSpPr>
            <p:cNvPr id="1101" name="Google Shape;1101;p71"/>
            <p:cNvSpPr/>
            <p:nvPr/>
          </p:nvSpPr>
          <p:spPr>
            <a:xfrm>
              <a:off x="4875640" y="2778449"/>
              <a:ext cx="156529" cy="156567"/>
            </a:xfrm>
            <a:custGeom>
              <a:avLst/>
              <a:gdLst/>
              <a:ahLst/>
              <a:cxnLst/>
              <a:rect l="l" t="t" r="r" b="b"/>
              <a:pathLst>
                <a:path w="4192" h="4193" extrusionOk="0">
                  <a:moveTo>
                    <a:pt x="3144" y="1049"/>
                  </a:moveTo>
                  <a:lnTo>
                    <a:pt x="3144" y="1763"/>
                  </a:lnTo>
                  <a:lnTo>
                    <a:pt x="1048" y="1763"/>
                  </a:lnTo>
                  <a:lnTo>
                    <a:pt x="1048" y="1049"/>
                  </a:lnTo>
                  <a:close/>
                  <a:moveTo>
                    <a:pt x="2096" y="1"/>
                  </a:moveTo>
                  <a:cubicBezTo>
                    <a:pt x="929" y="1"/>
                    <a:pt x="0" y="954"/>
                    <a:pt x="0" y="2097"/>
                  </a:cubicBezTo>
                  <a:cubicBezTo>
                    <a:pt x="0" y="3264"/>
                    <a:pt x="929" y="4192"/>
                    <a:pt x="2096" y="4192"/>
                  </a:cubicBezTo>
                  <a:cubicBezTo>
                    <a:pt x="3263" y="4192"/>
                    <a:pt x="4192" y="3264"/>
                    <a:pt x="4192" y="2097"/>
                  </a:cubicBezTo>
                  <a:cubicBezTo>
                    <a:pt x="4192" y="954"/>
                    <a:pt x="3263"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1"/>
            <p:cNvSpPr/>
            <p:nvPr/>
          </p:nvSpPr>
          <p:spPr>
            <a:xfrm>
              <a:off x="5034820" y="2870044"/>
              <a:ext cx="142303" cy="209029"/>
            </a:xfrm>
            <a:custGeom>
              <a:avLst/>
              <a:gdLst/>
              <a:ahLst/>
              <a:cxnLst/>
              <a:rect l="l" t="t" r="r" b="b"/>
              <a:pathLst>
                <a:path w="3811" h="5598" extrusionOk="0">
                  <a:moveTo>
                    <a:pt x="596" y="1"/>
                  </a:moveTo>
                  <a:cubicBezTo>
                    <a:pt x="524" y="525"/>
                    <a:pt x="310" y="1001"/>
                    <a:pt x="0" y="1406"/>
                  </a:cubicBezTo>
                  <a:lnTo>
                    <a:pt x="453" y="1406"/>
                  </a:lnTo>
                  <a:lnTo>
                    <a:pt x="1643" y="5597"/>
                  </a:lnTo>
                  <a:lnTo>
                    <a:pt x="3811" y="5597"/>
                  </a:lnTo>
                  <a:lnTo>
                    <a:pt x="3811" y="4192"/>
                  </a:lnTo>
                  <a:lnTo>
                    <a:pt x="2715" y="4192"/>
                  </a:lnTo>
                  <a:lnTo>
                    <a:pt x="1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1"/>
            <p:cNvSpPr/>
            <p:nvPr/>
          </p:nvSpPr>
          <p:spPr>
            <a:xfrm>
              <a:off x="4770714" y="2909176"/>
              <a:ext cx="52500" cy="52500"/>
            </a:xfrm>
            <a:custGeom>
              <a:avLst/>
              <a:gdLst/>
              <a:ahLst/>
              <a:cxnLst/>
              <a:rect l="l" t="t" r="r" b="b"/>
              <a:pathLst>
                <a:path w="1406" h="1406" extrusionOk="0">
                  <a:moveTo>
                    <a:pt x="715" y="1"/>
                  </a:moveTo>
                  <a:cubicBezTo>
                    <a:pt x="334" y="1"/>
                    <a:pt x="0" y="310"/>
                    <a:pt x="0" y="691"/>
                  </a:cubicBezTo>
                  <a:cubicBezTo>
                    <a:pt x="0" y="1072"/>
                    <a:pt x="334" y="1406"/>
                    <a:pt x="715" y="1406"/>
                  </a:cubicBezTo>
                  <a:cubicBezTo>
                    <a:pt x="1096" y="1406"/>
                    <a:pt x="1405" y="1072"/>
                    <a:pt x="1405" y="691"/>
                  </a:cubicBezTo>
                  <a:cubicBezTo>
                    <a:pt x="1405" y="310"/>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1"/>
            <p:cNvSpPr/>
            <p:nvPr/>
          </p:nvSpPr>
          <p:spPr>
            <a:xfrm>
              <a:off x="4928103" y="2959884"/>
              <a:ext cx="51604" cy="119189"/>
            </a:xfrm>
            <a:custGeom>
              <a:avLst/>
              <a:gdLst/>
              <a:ahLst/>
              <a:cxnLst/>
              <a:rect l="l" t="t" r="r" b="b"/>
              <a:pathLst>
                <a:path w="1382" h="3192" extrusionOk="0">
                  <a:moveTo>
                    <a:pt x="334" y="0"/>
                  </a:moveTo>
                  <a:lnTo>
                    <a:pt x="334" y="1191"/>
                  </a:lnTo>
                  <a:cubicBezTo>
                    <a:pt x="143" y="1310"/>
                    <a:pt x="1" y="1524"/>
                    <a:pt x="1" y="1786"/>
                  </a:cubicBezTo>
                  <a:lnTo>
                    <a:pt x="1" y="2477"/>
                  </a:lnTo>
                  <a:cubicBezTo>
                    <a:pt x="1" y="2882"/>
                    <a:pt x="310" y="3191"/>
                    <a:pt x="691" y="3191"/>
                  </a:cubicBezTo>
                  <a:cubicBezTo>
                    <a:pt x="1072" y="3191"/>
                    <a:pt x="1382" y="2882"/>
                    <a:pt x="1382" y="2477"/>
                  </a:cubicBezTo>
                  <a:lnTo>
                    <a:pt x="1382" y="1786"/>
                  </a:lnTo>
                  <a:cubicBezTo>
                    <a:pt x="1382" y="1524"/>
                    <a:pt x="1239" y="1310"/>
                    <a:pt x="1048" y="1191"/>
                  </a:cubicBezTo>
                  <a:lnTo>
                    <a:pt x="1048" y="0"/>
                  </a:lnTo>
                  <a:cubicBezTo>
                    <a:pt x="929" y="24"/>
                    <a:pt x="810" y="48"/>
                    <a:pt x="691" y="48"/>
                  </a:cubicBezTo>
                  <a:cubicBezTo>
                    <a:pt x="572" y="48"/>
                    <a:pt x="453" y="24"/>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1"/>
            <p:cNvSpPr/>
            <p:nvPr/>
          </p:nvSpPr>
          <p:spPr>
            <a:xfrm>
              <a:off x="5115736" y="2861157"/>
              <a:ext cx="61387" cy="61387"/>
            </a:xfrm>
            <a:custGeom>
              <a:avLst/>
              <a:gdLst/>
              <a:ahLst/>
              <a:cxnLst/>
              <a:rect l="l" t="t" r="r" b="b"/>
              <a:pathLst>
                <a:path w="1644" h="1644" extrusionOk="0">
                  <a:moveTo>
                    <a:pt x="0" y="1"/>
                  </a:moveTo>
                  <a:lnTo>
                    <a:pt x="477" y="1644"/>
                  </a:lnTo>
                  <a:lnTo>
                    <a:pt x="1644" y="1644"/>
                  </a:lnTo>
                  <a:lnTo>
                    <a:pt x="1644" y="23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1"/>
            <p:cNvSpPr/>
            <p:nvPr/>
          </p:nvSpPr>
          <p:spPr>
            <a:xfrm>
              <a:off x="4922763" y="2713552"/>
              <a:ext cx="62283" cy="44509"/>
            </a:xfrm>
            <a:custGeom>
              <a:avLst/>
              <a:gdLst/>
              <a:ahLst/>
              <a:cxnLst/>
              <a:rect l="l" t="t" r="r" b="b"/>
              <a:pathLst>
                <a:path w="1668" h="1192" extrusionOk="0">
                  <a:moveTo>
                    <a:pt x="191" y="1"/>
                  </a:moveTo>
                  <a:lnTo>
                    <a:pt x="1" y="1191"/>
                  </a:lnTo>
                  <a:cubicBezTo>
                    <a:pt x="263" y="1096"/>
                    <a:pt x="548" y="1048"/>
                    <a:pt x="834" y="1048"/>
                  </a:cubicBezTo>
                  <a:cubicBezTo>
                    <a:pt x="1144" y="1048"/>
                    <a:pt x="1406" y="1096"/>
                    <a:pt x="1668" y="1191"/>
                  </a:cubicBezTo>
                  <a:lnTo>
                    <a:pt x="1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1"/>
            <p:cNvSpPr/>
            <p:nvPr/>
          </p:nvSpPr>
          <p:spPr>
            <a:xfrm>
              <a:off x="4730686" y="2853166"/>
              <a:ext cx="142340" cy="69378"/>
            </a:xfrm>
            <a:custGeom>
              <a:avLst/>
              <a:gdLst/>
              <a:ahLst/>
              <a:cxnLst/>
              <a:rect l="l" t="t" r="r" b="b"/>
              <a:pathLst>
                <a:path w="3812" h="1858" extrusionOk="0">
                  <a:moveTo>
                    <a:pt x="3192" y="0"/>
                  </a:moveTo>
                  <a:lnTo>
                    <a:pt x="1" y="453"/>
                  </a:lnTo>
                  <a:lnTo>
                    <a:pt x="1" y="1858"/>
                  </a:lnTo>
                  <a:lnTo>
                    <a:pt x="429" y="1858"/>
                  </a:lnTo>
                  <a:cubicBezTo>
                    <a:pt x="596" y="1239"/>
                    <a:pt x="1144" y="810"/>
                    <a:pt x="1787" y="810"/>
                  </a:cubicBezTo>
                  <a:lnTo>
                    <a:pt x="1787" y="786"/>
                  </a:lnTo>
                  <a:cubicBezTo>
                    <a:pt x="2430" y="786"/>
                    <a:pt x="2978" y="1239"/>
                    <a:pt x="3120" y="1834"/>
                  </a:cubicBezTo>
                  <a:lnTo>
                    <a:pt x="3811" y="1834"/>
                  </a:lnTo>
                  <a:cubicBezTo>
                    <a:pt x="3430" y="1358"/>
                    <a:pt x="3192" y="762"/>
                    <a:pt x="3192" y="96"/>
                  </a:cubicBezTo>
                  <a:cubicBezTo>
                    <a:pt x="3192" y="72"/>
                    <a:pt x="3192" y="24"/>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71"/>
          <p:cNvGrpSpPr/>
          <p:nvPr/>
        </p:nvGrpSpPr>
        <p:grpSpPr>
          <a:xfrm>
            <a:off x="4713406" y="3304926"/>
            <a:ext cx="397775" cy="325679"/>
            <a:chOff x="4730686" y="3480068"/>
            <a:chExt cx="446437" cy="365521"/>
          </a:xfrm>
        </p:grpSpPr>
        <p:sp>
          <p:nvSpPr>
            <p:cNvPr id="1109" name="Google Shape;1109;p71"/>
            <p:cNvSpPr/>
            <p:nvPr/>
          </p:nvSpPr>
          <p:spPr>
            <a:xfrm>
              <a:off x="4914772" y="3480068"/>
              <a:ext cx="78265" cy="78302"/>
            </a:xfrm>
            <a:custGeom>
              <a:avLst/>
              <a:gdLst/>
              <a:ahLst/>
              <a:cxnLst/>
              <a:rect l="l" t="t" r="r" b="b"/>
              <a:pathLst>
                <a:path w="2096" h="2097" extrusionOk="0">
                  <a:moveTo>
                    <a:pt x="691" y="1"/>
                  </a:moveTo>
                  <a:lnTo>
                    <a:pt x="691" y="715"/>
                  </a:lnTo>
                  <a:lnTo>
                    <a:pt x="0" y="715"/>
                  </a:lnTo>
                  <a:lnTo>
                    <a:pt x="0" y="1406"/>
                  </a:lnTo>
                  <a:lnTo>
                    <a:pt x="691" y="1406"/>
                  </a:lnTo>
                  <a:lnTo>
                    <a:pt x="691" y="2096"/>
                  </a:lnTo>
                  <a:lnTo>
                    <a:pt x="1405" y="2096"/>
                  </a:lnTo>
                  <a:lnTo>
                    <a:pt x="1405" y="1406"/>
                  </a:lnTo>
                  <a:lnTo>
                    <a:pt x="2096" y="1406"/>
                  </a:lnTo>
                  <a:lnTo>
                    <a:pt x="2096" y="715"/>
                  </a:lnTo>
                  <a:lnTo>
                    <a:pt x="1405" y="715"/>
                  </a:lnTo>
                  <a:lnTo>
                    <a:pt x="1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1"/>
            <p:cNvSpPr/>
            <p:nvPr/>
          </p:nvSpPr>
          <p:spPr>
            <a:xfrm>
              <a:off x="4809847" y="3506728"/>
              <a:ext cx="79161" cy="78302"/>
            </a:xfrm>
            <a:custGeom>
              <a:avLst/>
              <a:gdLst/>
              <a:ahLst/>
              <a:cxnLst/>
              <a:rect l="l" t="t" r="r" b="b"/>
              <a:pathLst>
                <a:path w="2120" h="2097" extrusionOk="0">
                  <a:moveTo>
                    <a:pt x="715" y="1"/>
                  </a:moveTo>
                  <a:lnTo>
                    <a:pt x="715" y="692"/>
                  </a:lnTo>
                  <a:lnTo>
                    <a:pt x="0" y="692"/>
                  </a:lnTo>
                  <a:lnTo>
                    <a:pt x="0" y="1382"/>
                  </a:lnTo>
                  <a:lnTo>
                    <a:pt x="715" y="1382"/>
                  </a:lnTo>
                  <a:lnTo>
                    <a:pt x="715" y="2097"/>
                  </a:lnTo>
                  <a:lnTo>
                    <a:pt x="1405" y="2097"/>
                  </a:lnTo>
                  <a:lnTo>
                    <a:pt x="1405" y="1382"/>
                  </a:lnTo>
                  <a:lnTo>
                    <a:pt x="2120" y="1382"/>
                  </a:lnTo>
                  <a:lnTo>
                    <a:pt x="2120" y="692"/>
                  </a:lnTo>
                  <a:lnTo>
                    <a:pt x="1405" y="692"/>
                  </a:lnTo>
                  <a:lnTo>
                    <a:pt x="1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1"/>
            <p:cNvSpPr/>
            <p:nvPr/>
          </p:nvSpPr>
          <p:spPr>
            <a:xfrm>
              <a:off x="5018801" y="3506728"/>
              <a:ext cx="78302" cy="78302"/>
            </a:xfrm>
            <a:custGeom>
              <a:avLst/>
              <a:gdLst/>
              <a:ahLst/>
              <a:cxnLst/>
              <a:rect l="l" t="t" r="r" b="b"/>
              <a:pathLst>
                <a:path w="2097" h="2097" extrusionOk="0">
                  <a:moveTo>
                    <a:pt x="715" y="1"/>
                  </a:moveTo>
                  <a:lnTo>
                    <a:pt x="715" y="692"/>
                  </a:lnTo>
                  <a:lnTo>
                    <a:pt x="1" y="692"/>
                  </a:lnTo>
                  <a:lnTo>
                    <a:pt x="1" y="1382"/>
                  </a:lnTo>
                  <a:lnTo>
                    <a:pt x="715" y="1382"/>
                  </a:lnTo>
                  <a:lnTo>
                    <a:pt x="715" y="2097"/>
                  </a:lnTo>
                  <a:lnTo>
                    <a:pt x="1406" y="2097"/>
                  </a:lnTo>
                  <a:lnTo>
                    <a:pt x="1406" y="1382"/>
                  </a:lnTo>
                  <a:lnTo>
                    <a:pt x="2096" y="1382"/>
                  </a:lnTo>
                  <a:lnTo>
                    <a:pt x="2096" y="692"/>
                  </a:lnTo>
                  <a:lnTo>
                    <a:pt x="1406" y="692"/>
                  </a:lnTo>
                  <a:lnTo>
                    <a:pt x="14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1"/>
            <p:cNvSpPr/>
            <p:nvPr/>
          </p:nvSpPr>
          <p:spPr>
            <a:xfrm>
              <a:off x="4730686" y="3610795"/>
              <a:ext cx="184124" cy="52500"/>
            </a:xfrm>
            <a:custGeom>
              <a:avLst/>
              <a:gdLst/>
              <a:ahLst/>
              <a:cxnLst/>
              <a:rect l="l" t="t" r="r" b="b"/>
              <a:pathLst>
                <a:path w="4931" h="1406" extrusionOk="0">
                  <a:moveTo>
                    <a:pt x="1" y="0"/>
                  </a:moveTo>
                  <a:lnTo>
                    <a:pt x="1" y="357"/>
                  </a:lnTo>
                  <a:cubicBezTo>
                    <a:pt x="1" y="929"/>
                    <a:pt x="477" y="1405"/>
                    <a:pt x="1049" y="1405"/>
                  </a:cubicBezTo>
                  <a:lnTo>
                    <a:pt x="4930" y="1405"/>
                  </a:lnTo>
                  <a:lnTo>
                    <a:pt x="42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1"/>
            <p:cNvSpPr/>
            <p:nvPr/>
          </p:nvSpPr>
          <p:spPr>
            <a:xfrm>
              <a:off x="4993037" y="3610795"/>
              <a:ext cx="184086" cy="52500"/>
            </a:xfrm>
            <a:custGeom>
              <a:avLst/>
              <a:gdLst/>
              <a:ahLst/>
              <a:cxnLst/>
              <a:rect l="l" t="t" r="r" b="b"/>
              <a:pathLst>
                <a:path w="4930" h="1406" extrusionOk="0">
                  <a:moveTo>
                    <a:pt x="691" y="0"/>
                  </a:moveTo>
                  <a:lnTo>
                    <a:pt x="0" y="1405"/>
                  </a:lnTo>
                  <a:lnTo>
                    <a:pt x="3882" y="1405"/>
                  </a:lnTo>
                  <a:cubicBezTo>
                    <a:pt x="4453" y="1405"/>
                    <a:pt x="4930" y="929"/>
                    <a:pt x="4930" y="357"/>
                  </a:cubicBezTo>
                  <a:lnTo>
                    <a:pt x="4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1"/>
            <p:cNvSpPr/>
            <p:nvPr/>
          </p:nvSpPr>
          <p:spPr>
            <a:xfrm>
              <a:off x="5022349" y="3689022"/>
              <a:ext cx="128114" cy="52500"/>
            </a:xfrm>
            <a:custGeom>
              <a:avLst/>
              <a:gdLst/>
              <a:ahLst/>
              <a:cxnLst/>
              <a:rect l="l" t="t" r="r" b="b"/>
              <a:pathLst>
                <a:path w="3431" h="1406" extrusionOk="0">
                  <a:moveTo>
                    <a:pt x="1" y="1"/>
                  </a:moveTo>
                  <a:cubicBezTo>
                    <a:pt x="406" y="358"/>
                    <a:pt x="715" y="858"/>
                    <a:pt x="858" y="1406"/>
                  </a:cubicBezTo>
                  <a:lnTo>
                    <a:pt x="2049" y="1406"/>
                  </a:lnTo>
                  <a:cubicBezTo>
                    <a:pt x="2811" y="1406"/>
                    <a:pt x="3430" y="787"/>
                    <a:pt x="3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1"/>
            <p:cNvSpPr/>
            <p:nvPr/>
          </p:nvSpPr>
          <p:spPr>
            <a:xfrm>
              <a:off x="4757384" y="3689022"/>
              <a:ext cx="128076" cy="52500"/>
            </a:xfrm>
            <a:custGeom>
              <a:avLst/>
              <a:gdLst/>
              <a:ahLst/>
              <a:cxnLst/>
              <a:rect l="l" t="t" r="r" b="b"/>
              <a:pathLst>
                <a:path w="3430" h="1406" extrusionOk="0">
                  <a:moveTo>
                    <a:pt x="0" y="1"/>
                  </a:moveTo>
                  <a:cubicBezTo>
                    <a:pt x="0" y="763"/>
                    <a:pt x="619" y="1406"/>
                    <a:pt x="1405" y="1406"/>
                  </a:cubicBezTo>
                  <a:lnTo>
                    <a:pt x="2572" y="1406"/>
                  </a:lnTo>
                  <a:cubicBezTo>
                    <a:pt x="2715" y="858"/>
                    <a:pt x="3025" y="358"/>
                    <a:pt x="3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1"/>
            <p:cNvSpPr/>
            <p:nvPr/>
          </p:nvSpPr>
          <p:spPr>
            <a:xfrm>
              <a:off x="5043707" y="3767287"/>
              <a:ext cx="80953" cy="52500"/>
            </a:xfrm>
            <a:custGeom>
              <a:avLst/>
              <a:gdLst/>
              <a:ahLst/>
              <a:cxnLst/>
              <a:rect l="l" t="t" r="r" b="b"/>
              <a:pathLst>
                <a:path w="2168" h="1406" extrusionOk="0">
                  <a:moveTo>
                    <a:pt x="381" y="1"/>
                  </a:moveTo>
                  <a:cubicBezTo>
                    <a:pt x="381" y="524"/>
                    <a:pt x="239" y="1001"/>
                    <a:pt x="0" y="1406"/>
                  </a:cubicBezTo>
                  <a:lnTo>
                    <a:pt x="739" y="1406"/>
                  </a:lnTo>
                  <a:cubicBezTo>
                    <a:pt x="1501" y="1406"/>
                    <a:pt x="2168" y="786"/>
                    <a:pt x="2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1"/>
            <p:cNvSpPr/>
            <p:nvPr/>
          </p:nvSpPr>
          <p:spPr>
            <a:xfrm>
              <a:off x="4783149" y="3767287"/>
              <a:ext cx="80953" cy="52500"/>
            </a:xfrm>
            <a:custGeom>
              <a:avLst/>
              <a:gdLst/>
              <a:ahLst/>
              <a:cxnLst/>
              <a:rect l="l" t="t" r="r" b="b"/>
              <a:pathLst>
                <a:path w="2168" h="1406" extrusionOk="0">
                  <a:moveTo>
                    <a:pt x="1" y="1"/>
                  </a:moveTo>
                  <a:cubicBezTo>
                    <a:pt x="1" y="786"/>
                    <a:pt x="620" y="1406"/>
                    <a:pt x="1406" y="1406"/>
                  </a:cubicBezTo>
                  <a:lnTo>
                    <a:pt x="2168" y="1406"/>
                  </a:lnTo>
                  <a:cubicBezTo>
                    <a:pt x="1930" y="1001"/>
                    <a:pt x="1787" y="524"/>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1"/>
            <p:cNvSpPr/>
            <p:nvPr/>
          </p:nvSpPr>
          <p:spPr>
            <a:xfrm>
              <a:off x="4884527" y="3689918"/>
              <a:ext cx="57840" cy="41821"/>
            </a:xfrm>
            <a:custGeom>
              <a:avLst/>
              <a:gdLst/>
              <a:ahLst/>
              <a:cxnLst/>
              <a:rect l="l" t="t" r="r" b="b"/>
              <a:pathLst>
                <a:path w="1549" h="1120" extrusionOk="0">
                  <a:moveTo>
                    <a:pt x="1549" y="1"/>
                  </a:moveTo>
                  <a:lnTo>
                    <a:pt x="1549" y="1"/>
                  </a:lnTo>
                  <a:cubicBezTo>
                    <a:pt x="882" y="120"/>
                    <a:pt x="310" y="525"/>
                    <a:pt x="1" y="1120"/>
                  </a:cubicBezTo>
                  <a:lnTo>
                    <a:pt x="1096" y="953"/>
                  </a:lnTo>
                  <a:lnTo>
                    <a:pt x="1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1"/>
            <p:cNvSpPr/>
            <p:nvPr/>
          </p:nvSpPr>
          <p:spPr>
            <a:xfrm>
              <a:off x="4916527" y="3726399"/>
              <a:ext cx="74755" cy="70274"/>
            </a:xfrm>
            <a:custGeom>
              <a:avLst/>
              <a:gdLst/>
              <a:ahLst/>
              <a:cxnLst/>
              <a:rect l="l" t="t" r="r" b="b"/>
              <a:pathLst>
                <a:path w="2002" h="1882" extrusionOk="0">
                  <a:moveTo>
                    <a:pt x="1001" y="0"/>
                  </a:moveTo>
                  <a:lnTo>
                    <a:pt x="692" y="619"/>
                  </a:lnTo>
                  <a:lnTo>
                    <a:pt x="1" y="715"/>
                  </a:lnTo>
                  <a:lnTo>
                    <a:pt x="501" y="1215"/>
                  </a:lnTo>
                  <a:lnTo>
                    <a:pt x="382" y="1881"/>
                  </a:lnTo>
                  <a:lnTo>
                    <a:pt x="1001" y="1572"/>
                  </a:lnTo>
                  <a:lnTo>
                    <a:pt x="1620" y="1881"/>
                  </a:lnTo>
                  <a:lnTo>
                    <a:pt x="1501" y="1215"/>
                  </a:lnTo>
                  <a:lnTo>
                    <a:pt x="2001" y="715"/>
                  </a:lnTo>
                  <a:lnTo>
                    <a:pt x="1311" y="619"/>
                  </a:lnTo>
                  <a:lnTo>
                    <a:pt x="1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1"/>
            <p:cNvSpPr/>
            <p:nvPr/>
          </p:nvSpPr>
          <p:spPr>
            <a:xfrm>
              <a:off x="4965443" y="3689918"/>
              <a:ext cx="57840" cy="41821"/>
            </a:xfrm>
            <a:custGeom>
              <a:avLst/>
              <a:gdLst/>
              <a:ahLst/>
              <a:cxnLst/>
              <a:rect l="l" t="t" r="r" b="b"/>
              <a:pathLst>
                <a:path w="1549" h="1120" extrusionOk="0">
                  <a:moveTo>
                    <a:pt x="1" y="1"/>
                  </a:moveTo>
                  <a:lnTo>
                    <a:pt x="453" y="953"/>
                  </a:lnTo>
                  <a:lnTo>
                    <a:pt x="1549" y="1120"/>
                  </a:lnTo>
                  <a:cubicBezTo>
                    <a:pt x="1239" y="525"/>
                    <a:pt x="668" y="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1"/>
            <p:cNvSpPr/>
            <p:nvPr/>
          </p:nvSpPr>
          <p:spPr>
            <a:xfrm>
              <a:off x="5000131" y="3751268"/>
              <a:ext cx="32038" cy="72962"/>
            </a:xfrm>
            <a:custGeom>
              <a:avLst/>
              <a:gdLst/>
              <a:ahLst/>
              <a:cxnLst/>
              <a:rect l="l" t="t" r="r" b="b"/>
              <a:pathLst>
                <a:path w="858" h="1954" extrusionOk="0">
                  <a:moveTo>
                    <a:pt x="810" y="1"/>
                  </a:moveTo>
                  <a:lnTo>
                    <a:pt x="1" y="787"/>
                  </a:lnTo>
                  <a:lnTo>
                    <a:pt x="215" y="1954"/>
                  </a:lnTo>
                  <a:cubicBezTo>
                    <a:pt x="620" y="1573"/>
                    <a:pt x="858" y="1025"/>
                    <a:pt x="858" y="430"/>
                  </a:cubicBezTo>
                  <a:cubicBezTo>
                    <a:pt x="858" y="287"/>
                    <a:pt x="834" y="144"/>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1"/>
            <p:cNvSpPr/>
            <p:nvPr/>
          </p:nvSpPr>
          <p:spPr>
            <a:xfrm>
              <a:off x="4875640" y="3751268"/>
              <a:ext cx="32038" cy="72962"/>
            </a:xfrm>
            <a:custGeom>
              <a:avLst/>
              <a:gdLst/>
              <a:ahLst/>
              <a:cxnLst/>
              <a:rect l="l" t="t" r="r" b="b"/>
              <a:pathLst>
                <a:path w="858" h="1954" extrusionOk="0">
                  <a:moveTo>
                    <a:pt x="48" y="1"/>
                  </a:moveTo>
                  <a:cubicBezTo>
                    <a:pt x="24" y="144"/>
                    <a:pt x="0" y="287"/>
                    <a:pt x="0" y="430"/>
                  </a:cubicBezTo>
                  <a:cubicBezTo>
                    <a:pt x="0" y="1025"/>
                    <a:pt x="239" y="1573"/>
                    <a:pt x="643" y="1954"/>
                  </a:cubicBezTo>
                  <a:lnTo>
                    <a:pt x="858" y="787"/>
                  </a:lnTo>
                  <a:lnTo>
                    <a:pt x="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1"/>
            <p:cNvSpPr/>
            <p:nvPr/>
          </p:nvSpPr>
          <p:spPr>
            <a:xfrm>
              <a:off x="4914772" y="3814410"/>
              <a:ext cx="78265" cy="31179"/>
            </a:xfrm>
            <a:custGeom>
              <a:avLst/>
              <a:gdLst/>
              <a:ahLst/>
              <a:cxnLst/>
              <a:rect l="l" t="t" r="r" b="b"/>
              <a:pathLst>
                <a:path w="2096" h="835" extrusionOk="0">
                  <a:moveTo>
                    <a:pt x="1048" y="1"/>
                  </a:moveTo>
                  <a:lnTo>
                    <a:pt x="0" y="548"/>
                  </a:lnTo>
                  <a:cubicBezTo>
                    <a:pt x="310" y="739"/>
                    <a:pt x="667" y="834"/>
                    <a:pt x="1048" y="834"/>
                  </a:cubicBezTo>
                  <a:cubicBezTo>
                    <a:pt x="1429" y="834"/>
                    <a:pt x="1786" y="739"/>
                    <a:pt x="2096" y="548"/>
                  </a:cubicBezTo>
                  <a:lnTo>
                    <a:pt x="1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71"/>
          <p:cNvGrpSpPr/>
          <p:nvPr/>
        </p:nvGrpSpPr>
        <p:grpSpPr>
          <a:xfrm>
            <a:off x="4713406" y="3869850"/>
            <a:ext cx="302690" cy="396977"/>
            <a:chOff x="4730686" y="4114101"/>
            <a:chExt cx="339719" cy="445541"/>
          </a:xfrm>
        </p:grpSpPr>
        <p:sp>
          <p:nvSpPr>
            <p:cNvPr id="1125" name="Google Shape;1125;p71"/>
            <p:cNvSpPr/>
            <p:nvPr/>
          </p:nvSpPr>
          <p:spPr>
            <a:xfrm>
              <a:off x="4911225" y="4402216"/>
              <a:ext cx="28490" cy="25802"/>
            </a:xfrm>
            <a:custGeom>
              <a:avLst/>
              <a:gdLst/>
              <a:ahLst/>
              <a:cxnLst/>
              <a:rect l="l" t="t" r="r" b="b"/>
              <a:pathLst>
                <a:path w="763" h="691" extrusionOk="0">
                  <a:moveTo>
                    <a:pt x="429" y="0"/>
                  </a:moveTo>
                  <a:lnTo>
                    <a:pt x="0" y="691"/>
                  </a:lnTo>
                  <a:lnTo>
                    <a:pt x="429" y="691"/>
                  </a:lnTo>
                  <a:cubicBezTo>
                    <a:pt x="619" y="691"/>
                    <a:pt x="762" y="524"/>
                    <a:pt x="762" y="333"/>
                  </a:cubicBezTo>
                  <a:cubicBezTo>
                    <a:pt x="762" y="143"/>
                    <a:pt x="619"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1"/>
            <p:cNvSpPr/>
            <p:nvPr/>
          </p:nvSpPr>
          <p:spPr>
            <a:xfrm>
              <a:off x="4808951" y="4297253"/>
              <a:ext cx="183227" cy="183227"/>
            </a:xfrm>
            <a:custGeom>
              <a:avLst/>
              <a:gdLst/>
              <a:ahLst/>
              <a:cxnLst/>
              <a:rect l="l" t="t" r="r" b="b"/>
              <a:pathLst>
                <a:path w="4907" h="4907" extrusionOk="0">
                  <a:moveTo>
                    <a:pt x="0" y="1"/>
                  </a:moveTo>
                  <a:lnTo>
                    <a:pt x="24" y="2454"/>
                  </a:lnTo>
                  <a:lnTo>
                    <a:pt x="2334" y="715"/>
                  </a:lnTo>
                  <a:lnTo>
                    <a:pt x="4478" y="715"/>
                  </a:lnTo>
                  <a:lnTo>
                    <a:pt x="3573" y="2192"/>
                  </a:lnTo>
                  <a:cubicBezTo>
                    <a:pt x="3930" y="2335"/>
                    <a:pt x="4216" y="2716"/>
                    <a:pt x="4216" y="3144"/>
                  </a:cubicBezTo>
                  <a:cubicBezTo>
                    <a:pt x="4216" y="3740"/>
                    <a:pt x="3739" y="4192"/>
                    <a:pt x="3168" y="4192"/>
                  </a:cubicBezTo>
                  <a:lnTo>
                    <a:pt x="2310" y="4192"/>
                  </a:lnTo>
                  <a:lnTo>
                    <a:pt x="1858" y="4907"/>
                  </a:lnTo>
                  <a:lnTo>
                    <a:pt x="3168" y="4907"/>
                  </a:lnTo>
                  <a:cubicBezTo>
                    <a:pt x="4120" y="4907"/>
                    <a:pt x="4906" y="4121"/>
                    <a:pt x="4906" y="3144"/>
                  </a:cubicBezTo>
                  <a:lnTo>
                    <a:pt x="4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1"/>
            <p:cNvSpPr/>
            <p:nvPr/>
          </p:nvSpPr>
          <p:spPr>
            <a:xfrm>
              <a:off x="4809847" y="4193224"/>
              <a:ext cx="182331" cy="78302"/>
            </a:xfrm>
            <a:custGeom>
              <a:avLst/>
              <a:gdLst/>
              <a:ahLst/>
              <a:cxnLst/>
              <a:rect l="l" t="t" r="r" b="b"/>
              <a:pathLst>
                <a:path w="4883" h="2097" extrusionOk="0">
                  <a:moveTo>
                    <a:pt x="3477" y="691"/>
                  </a:moveTo>
                  <a:lnTo>
                    <a:pt x="3477" y="1406"/>
                  </a:lnTo>
                  <a:lnTo>
                    <a:pt x="1381" y="1406"/>
                  </a:lnTo>
                  <a:lnTo>
                    <a:pt x="1381" y="691"/>
                  </a:lnTo>
                  <a:close/>
                  <a:moveTo>
                    <a:pt x="1739" y="1"/>
                  </a:moveTo>
                  <a:cubicBezTo>
                    <a:pt x="762" y="1"/>
                    <a:pt x="0" y="787"/>
                    <a:pt x="0" y="1739"/>
                  </a:cubicBezTo>
                  <a:lnTo>
                    <a:pt x="0" y="2096"/>
                  </a:lnTo>
                  <a:lnTo>
                    <a:pt x="4882" y="2096"/>
                  </a:lnTo>
                  <a:lnTo>
                    <a:pt x="4882" y="1739"/>
                  </a:lnTo>
                  <a:cubicBezTo>
                    <a:pt x="4882" y="787"/>
                    <a:pt x="4096" y="1"/>
                    <a:pt x="3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1"/>
            <p:cNvSpPr/>
            <p:nvPr/>
          </p:nvSpPr>
          <p:spPr>
            <a:xfrm>
              <a:off x="4730686" y="4114101"/>
              <a:ext cx="339719" cy="445541"/>
            </a:xfrm>
            <a:custGeom>
              <a:avLst/>
              <a:gdLst/>
              <a:ahLst/>
              <a:cxnLst/>
              <a:rect l="l" t="t" r="r" b="b"/>
              <a:pathLst>
                <a:path w="9098" h="11932" extrusionOk="0">
                  <a:moveTo>
                    <a:pt x="5264" y="1405"/>
                  </a:moveTo>
                  <a:cubicBezTo>
                    <a:pt x="6597" y="1405"/>
                    <a:pt x="7693" y="2524"/>
                    <a:pt x="7693" y="3858"/>
                  </a:cubicBezTo>
                  <a:lnTo>
                    <a:pt x="7693" y="8049"/>
                  </a:lnTo>
                  <a:cubicBezTo>
                    <a:pt x="7693" y="9407"/>
                    <a:pt x="6597" y="10502"/>
                    <a:pt x="5264" y="10502"/>
                  </a:cubicBezTo>
                  <a:lnTo>
                    <a:pt x="3859" y="10502"/>
                  </a:lnTo>
                  <a:cubicBezTo>
                    <a:pt x="2501" y="10502"/>
                    <a:pt x="1406" y="9407"/>
                    <a:pt x="1406" y="8049"/>
                  </a:cubicBezTo>
                  <a:lnTo>
                    <a:pt x="1406" y="3858"/>
                  </a:lnTo>
                  <a:cubicBezTo>
                    <a:pt x="1406" y="2524"/>
                    <a:pt x="2501" y="1405"/>
                    <a:pt x="3859" y="1405"/>
                  </a:cubicBezTo>
                  <a:close/>
                  <a:moveTo>
                    <a:pt x="3859" y="0"/>
                  </a:moveTo>
                  <a:cubicBezTo>
                    <a:pt x="1739" y="0"/>
                    <a:pt x="1" y="1739"/>
                    <a:pt x="1" y="3858"/>
                  </a:cubicBezTo>
                  <a:lnTo>
                    <a:pt x="1" y="8049"/>
                  </a:lnTo>
                  <a:cubicBezTo>
                    <a:pt x="1" y="10169"/>
                    <a:pt x="1739" y="11931"/>
                    <a:pt x="3859" y="11931"/>
                  </a:cubicBezTo>
                  <a:lnTo>
                    <a:pt x="5264" y="11931"/>
                  </a:lnTo>
                  <a:cubicBezTo>
                    <a:pt x="7383" y="11931"/>
                    <a:pt x="9098" y="10169"/>
                    <a:pt x="9098" y="8049"/>
                  </a:cubicBezTo>
                  <a:lnTo>
                    <a:pt x="9098" y="3858"/>
                  </a:lnTo>
                  <a:cubicBezTo>
                    <a:pt x="9098" y="1739"/>
                    <a:pt x="7383" y="0"/>
                    <a:pt x="5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1"/>
            <p:cNvSpPr/>
            <p:nvPr/>
          </p:nvSpPr>
          <p:spPr>
            <a:xfrm>
              <a:off x="4809847" y="4349716"/>
              <a:ext cx="120085" cy="126321"/>
            </a:xfrm>
            <a:custGeom>
              <a:avLst/>
              <a:gdLst/>
              <a:ahLst/>
              <a:cxnLst/>
              <a:rect l="l" t="t" r="r" b="b"/>
              <a:pathLst>
                <a:path w="3216" h="3383" extrusionOk="0">
                  <a:moveTo>
                    <a:pt x="2548" y="1"/>
                  </a:moveTo>
                  <a:lnTo>
                    <a:pt x="0" y="1906"/>
                  </a:lnTo>
                  <a:cubicBezTo>
                    <a:pt x="72" y="2573"/>
                    <a:pt x="500" y="3144"/>
                    <a:pt x="1096" y="3383"/>
                  </a:cubicBezTo>
                  <a:lnTo>
                    <a:pt x="32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71"/>
          <p:cNvGrpSpPr/>
          <p:nvPr/>
        </p:nvGrpSpPr>
        <p:grpSpPr>
          <a:xfrm>
            <a:off x="4030441" y="1997817"/>
            <a:ext cx="396977" cy="397376"/>
            <a:chOff x="3964170" y="2013054"/>
            <a:chExt cx="445541" cy="445989"/>
          </a:xfrm>
        </p:grpSpPr>
        <p:sp>
          <p:nvSpPr>
            <p:cNvPr id="1131" name="Google Shape;1131;p71"/>
            <p:cNvSpPr/>
            <p:nvPr/>
          </p:nvSpPr>
          <p:spPr>
            <a:xfrm>
              <a:off x="4173162" y="2221822"/>
              <a:ext cx="26698" cy="27594"/>
            </a:xfrm>
            <a:custGeom>
              <a:avLst/>
              <a:gdLst/>
              <a:ahLst/>
              <a:cxnLst/>
              <a:rect l="l" t="t" r="r" b="b"/>
              <a:pathLst>
                <a:path w="715" h="739" extrusionOk="0">
                  <a:moveTo>
                    <a:pt x="357" y="0"/>
                  </a:moveTo>
                  <a:cubicBezTo>
                    <a:pt x="167" y="0"/>
                    <a:pt x="0" y="191"/>
                    <a:pt x="0" y="381"/>
                  </a:cubicBezTo>
                  <a:cubicBezTo>
                    <a:pt x="0" y="572"/>
                    <a:pt x="167" y="738"/>
                    <a:pt x="357" y="738"/>
                  </a:cubicBezTo>
                  <a:cubicBezTo>
                    <a:pt x="572" y="738"/>
                    <a:pt x="714" y="572"/>
                    <a:pt x="714" y="381"/>
                  </a:cubicBezTo>
                  <a:cubicBezTo>
                    <a:pt x="714" y="191"/>
                    <a:pt x="548"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1"/>
            <p:cNvSpPr/>
            <p:nvPr/>
          </p:nvSpPr>
          <p:spPr>
            <a:xfrm>
              <a:off x="4084219" y="2111557"/>
              <a:ext cx="204549" cy="249020"/>
            </a:xfrm>
            <a:custGeom>
              <a:avLst/>
              <a:gdLst/>
              <a:ahLst/>
              <a:cxnLst/>
              <a:rect l="l" t="t" r="r" b="b"/>
              <a:pathLst>
                <a:path w="5478" h="6669" extrusionOk="0">
                  <a:moveTo>
                    <a:pt x="2739" y="2263"/>
                  </a:moveTo>
                  <a:cubicBezTo>
                    <a:pt x="3335" y="2263"/>
                    <a:pt x="3787" y="2763"/>
                    <a:pt x="3787" y="3334"/>
                  </a:cubicBezTo>
                  <a:cubicBezTo>
                    <a:pt x="3787" y="3906"/>
                    <a:pt x="3335" y="4406"/>
                    <a:pt x="2739" y="4406"/>
                  </a:cubicBezTo>
                  <a:cubicBezTo>
                    <a:pt x="2168" y="4406"/>
                    <a:pt x="1668" y="3906"/>
                    <a:pt x="1668" y="3334"/>
                  </a:cubicBezTo>
                  <a:cubicBezTo>
                    <a:pt x="1668" y="2763"/>
                    <a:pt x="2168" y="2263"/>
                    <a:pt x="2739" y="2263"/>
                  </a:cubicBezTo>
                  <a:close/>
                  <a:moveTo>
                    <a:pt x="1572" y="0"/>
                  </a:moveTo>
                  <a:cubicBezTo>
                    <a:pt x="1501" y="405"/>
                    <a:pt x="1310" y="810"/>
                    <a:pt x="977" y="1119"/>
                  </a:cubicBezTo>
                  <a:cubicBezTo>
                    <a:pt x="715" y="1405"/>
                    <a:pt x="382" y="1596"/>
                    <a:pt x="1" y="1667"/>
                  </a:cubicBezTo>
                  <a:lnTo>
                    <a:pt x="48" y="1739"/>
                  </a:lnTo>
                  <a:cubicBezTo>
                    <a:pt x="810" y="2644"/>
                    <a:pt x="810" y="4001"/>
                    <a:pt x="48" y="4930"/>
                  </a:cubicBezTo>
                  <a:lnTo>
                    <a:pt x="1" y="4977"/>
                  </a:lnTo>
                  <a:cubicBezTo>
                    <a:pt x="358" y="5073"/>
                    <a:pt x="715" y="5263"/>
                    <a:pt x="977" y="5525"/>
                  </a:cubicBezTo>
                  <a:cubicBezTo>
                    <a:pt x="1310" y="5859"/>
                    <a:pt x="1501" y="6240"/>
                    <a:pt x="1572" y="6668"/>
                  </a:cubicBezTo>
                  <a:cubicBezTo>
                    <a:pt x="1930" y="6478"/>
                    <a:pt x="2334" y="6382"/>
                    <a:pt x="2739" y="6382"/>
                  </a:cubicBezTo>
                  <a:cubicBezTo>
                    <a:pt x="3144" y="6382"/>
                    <a:pt x="3549" y="6478"/>
                    <a:pt x="3906" y="6668"/>
                  </a:cubicBezTo>
                  <a:cubicBezTo>
                    <a:pt x="3978" y="6240"/>
                    <a:pt x="4168" y="5859"/>
                    <a:pt x="4502" y="5525"/>
                  </a:cubicBezTo>
                  <a:cubicBezTo>
                    <a:pt x="4763" y="5263"/>
                    <a:pt x="5097" y="5073"/>
                    <a:pt x="5478" y="4977"/>
                  </a:cubicBezTo>
                  <a:lnTo>
                    <a:pt x="5430" y="4930"/>
                  </a:lnTo>
                  <a:cubicBezTo>
                    <a:pt x="4668" y="4001"/>
                    <a:pt x="4668" y="2644"/>
                    <a:pt x="5430" y="1739"/>
                  </a:cubicBezTo>
                  <a:lnTo>
                    <a:pt x="5478" y="1667"/>
                  </a:lnTo>
                  <a:cubicBezTo>
                    <a:pt x="5097" y="1596"/>
                    <a:pt x="4763" y="1405"/>
                    <a:pt x="4502" y="1119"/>
                  </a:cubicBezTo>
                  <a:cubicBezTo>
                    <a:pt x="4168" y="810"/>
                    <a:pt x="3978" y="405"/>
                    <a:pt x="3906" y="0"/>
                  </a:cubicBezTo>
                  <a:cubicBezTo>
                    <a:pt x="3549" y="191"/>
                    <a:pt x="3144" y="286"/>
                    <a:pt x="2739" y="286"/>
                  </a:cubicBezTo>
                  <a:cubicBezTo>
                    <a:pt x="2334" y="286"/>
                    <a:pt x="1930" y="191"/>
                    <a:pt x="1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1"/>
            <p:cNvSpPr/>
            <p:nvPr/>
          </p:nvSpPr>
          <p:spPr>
            <a:xfrm>
              <a:off x="4008642" y="2046398"/>
              <a:ext cx="113850" cy="104515"/>
            </a:xfrm>
            <a:custGeom>
              <a:avLst/>
              <a:gdLst/>
              <a:ahLst/>
              <a:cxnLst/>
              <a:rect l="l" t="t" r="r" b="b"/>
              <a:pathLst>
                <a:path w="3049" h="2799" extrusionOk="0">
                  <a:moveTo>
                    <a:pt x="1858" y="1031"/>
                  </a:moveTo>
                  <a:lnTo>
                    <a:pt x="1858" y="1745"/>
                  </a:lnTo>
                  <a:lnTo>
                    <a:pt x="1167" y="1745"/>
                  </a:lnTo>
                  <a:lnTo>
                    <a:pt x="1167" y="1031"/>
                  </a:lnTo>
                  <a:close/>
                  <a:moveTo>
                    <a:pt x="1527" y="1"/>
                  </a:moveTo>
                  <a:cubicBezTo>
                    <a:pt x="1167" y="1"/>
                    <a:pt x="810" y="138"/>
                    <a:pt x="548" y="412"/>
                  </a:cubicBezTo>
                  <a:cubicBezTo>
                    <a:pt x="0" y="959"/>
                    <a:pt x="0" y="1840"/>
                    <a:pt x="548" y="2388"/>
                  </a:cubicBezTo>
                  <a:cubicBezTo>
                    <a:pt x="810" y="2662"/>
                    <a:pt x="1167" y="2799"/>
                    <a:pt x="1527" y="2799"/>
                  </a:cubicBezTo>
                  <a:cubicBezTo>
                    <a:pt x="1888" y="2799"/>
                    <a:pt x="2251" y="2662"/>
                    <a:pt x="2525" y="2388"/>
                  </a:cubicBezTo>
                  <a:cubicBezTo>
                    <a:pt x="3049" y="1840"/>
                    <a:pt x="3049" y="959"/>
                    <a:pt x="2525" y="412"/>
                  </a:cubicBezTo>
                  <a:cubicBezTo>
                    <a:pt x="2251" y="138"/>
                    <a:pt x="1888" y="1"/>
                    <a:pt x="1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1"/>
            <p:cNvSpPr/>
            <p:nvPr/>
          </p:nvSpPr>
          <p:spPr>
            <a:xfrm>
              <a:off x="4099341" y="2013054"/>
              <a:ext cx="67623" cy="51417"/>
            </a:xfrm>
            <a:custGeom>
              <a:avLst/>
              <a:gdLst/>
              <a:ahLst/>
              <a:cxnLst/>
              <a:rect l="l" t="t" r="r" b="b"/>
              <a:pathLst>
                <a:path w="1811" h="1377" extrusionOk="0">
                  <a:moveTo>
                    <a:pt x="834" y="1"/>
                  </a:moveTo>
                  <a:cubicBezTo>
                    <a:pt x="566" y="1"/>
                    <a:pt x="298" y="102"/>
                    <a:pt x="96" y="304"/>
                  </a:cubicBezTo>
                  <a:lnTo>
                    <a:pt x="0" y="400"/>
                  </a:lnTo>
                  <a:cubicBezTo>
                    <a:pt x="215" y="495"/>
                    <a:pt x="405" y="638"/>
                    <a:pt x="572" y="805"/>
                  </a:cubicBezTo>
                  <a:cubicBezTo>
                    <a:pt x="763" y="971"/>
                    <a:pt x="882" y="1162"/>
                    <a:pt x="977" y="1376"/>
                  </a:cubicBezTo>
                  <a:lnTo>
                    <a:pt x="1810" y="543"/>
                  </a:lnTo>
                  <a:lnTo>
                    <a:pt x="1572" y="304"/>
                  </a:lnTo>
                  <a:cubicBezTo>
                    <a:pt x="1370" y="102"/>
                    <a:pt x="1102"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1"/>
            <p:cNvSpPr/>
            <p:nvPr/>
          </p:nvSpPr>
          <p:spPr>
            <a:xfrm>
              <a:off x="3964170" y="2131981"/>
              <a:ext cx="67623" cy="51417"/>
            </a:xfrm>
            <a:custGeom>
              <a:avLst/>
              <a:gdLst/>
              <a:ahLst/>
              <a:cxnLst/>
              <a:rect l="l" t="t" r="r" b="b"/>
              <a:pathLst>
                <a:path w="1811" h="1377" extrusionOk="0">
                  <a:moveTo>
                    <a:pt x="834" y="1"/>
                  </a:moveTo>
                  <a:lnTo>
                    <a:pt x="1" y="834"/>
                  </a:lnTo>
                  <a:lnTo>
                    <a:pt x="239" y="1073"/>
                  </a:lnTo>
                  <a:cubicBezTo>
                    <a:pt x="441" y="1275"/>
                    <a:pt x="709" y="1376"/>
                    <a:pt x="980" y="1376"/>
                  </a:cubicBezTo>
                  <a:cubicBezTo>
                    <a:pt x="1251" y="1376"/>
                    <a:pt x="1525" y="1275"/>
                    <a:pt x="1739" y="1073"/>
                  </a:cubicBezTo>
                  <a:lnTo>
                    <a:pt x="1811" y="977"/>
                  </a:lnTo>
                  <a:cubicBezTo>
                    <a:pt x="1620" y="882"/>
                    <a:pt x="1406" y="763"/>
                    <a:pt x="1239" y="572"/>
                  </a:cubicBezTo>
                  <a:cubicBezTo>
                    <a:pt x="1048" y="406"/>
                    <a:pt x="929" y="215"/>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1"/>
            <p:cNvSpPr/>
            <p:nvPr/>
          </p:nvSpPr>
          <p:spPr>
            <a:xfrm>
              <a:off x="4250494" y="2046398"/>
              <a:ext cx="113887" cy="104515"/>
            </a:xfrm>
            <a:custGeom>
              <a:avLst/>
              <a:gdLst/>
              <a:ahLst/>
              <a:cxnLst/>
              <a:rect l="l" t="t" r="r" b="b"/>
              <a:pathLst>
                <a:path w="3050" h="2799" extrusionOk="0">
                  <a:moveTo>
                    <a:pt x="1858" y="1031"/>
                  </a:moveTo>
                  <a:lnTo>
                    <a:pt x="1858" y="1745"/>
                  </a:lnTo>
                  <a:lnTo>
                    <a:pt x="1168" y="1745"/>
                  </a:lnTo>
                  <a:lnTo>
                    <a:pt x="1168" y="1031"/>
                  </a:lnTo>
                  <a:close/>
                  <a:moveTo>
                    <a:pt x="1522" y="1"/>
                  </a:moveTo>
                  <a:cubicBezTo>
                    <a:pt x="1162" y="1"/>
                    <a:pt x="799" y="138"/>
                    <a:pt x="525" y="412"/>
                  </a:cubicBezTo>
                  <a:cubicBezTo>
                    <a:pt x="1" y="959"/>
                    <a:pt x="1" y="1840"/>
                    <a:pt x="525" y="2388"/>
                  </a:cubicBezTo>
                  <a:cubicBezTo>
                    <a:pt x="799" y="2662"/>
                    <a:pt x="1162" y="2799"/>
                    <a:pt x="1522" y="2799"/>
                  </a:cubicBezTo>
                  <a:cubicBezTo>
                    <a:pt x="1882" y="2799"/>
                    <a:pt x="2239" y="2662"/>
                    <a:pt x="2501" y="2388"/>
                  </a:cubicBezTo>
                  <a:cubicBezTo>
                    <a:pt x="3049" y="1840"/>
                    <a:pt x="3049" y="959"/>
                    <a:pt x="2501" y="412"/>
                  </a:cubicBezTo>
                  <a:cubicBezTo>
                    <a:pt x="2239" y="138"/>
                    <a:pt x="1882"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1"/>
            <p:cNvSpPr/>
            <p:nvPr/>
          </p:nvSpPr>
          <p:spPr>
            <a:xfrm>
              <a:off x="4206059" y="2013054"/>
              <a:ext cx="67623" cy="52276"/>
            </a:xfrm>
            <a:custGeom>
              <a:avLst/>
              <a:gdLst/>
              <a:ahLst/>
              <a:cxnLst/>
              <a:rect l="l" t="t" r="r" b="b"/>
              <a:pathLst>
                <a:path w="1811" h="1400" extrusionOk="0">
                  <a:moveTo>
                    <a:pt x="977" y="1"/>
                  </a:moveTo>
                  <a:cubicBezTo>
                    <a:pt x="709" y="1"/>
                    <a:pt x="441" y="102"/>
                    <a:pt x="238" y="304"/>
                  </a:cubicBezTo>
                  <a:lnTo>
                    <a:pt x="0" y="566"/>
                  </a:lnTo>
                  <a:lnTo>
                    <a:pt x="834" y="1400"/>
                  </a:lnTo>
                  <a:cubicBezTo>
                    <a:pt x="929" y="1186"/>
                    <a:pt x="1048" y="971"/>
                    <a:pt x="1239" y="805"/>
                  </a:cubicBezTo>
                  <a:cubicBezTo>
                    <a:pt x="1405" y="638"/>
                    <a:pt x="1596" y="495"/>
                    <a:pt x="1810" y="400"/>
                  </a:cubicBezTo>
                  <a:lnTo>
                    <a:pt x="1715" y="304"/>
                  </a:lnTo>
                  <a:cubicBezTo>
                    <a:pt x="1512" y="102"/>
                    <a:pt x="1244"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1"/>
            <p:cNvSpPr/>
            <p:nvPr/>
          </p:nvSpPr>
          <p:spPr>
            <a:xfrm>
              <a:off x="4340334" y="2131981"/>
              <a:ext cx="69378" cy="51417"/>
            </a:xfrm>
            <a:custGeom>
              <a:avLst/>
              <a:gdLst/>
              <a:ahLst/>
              <a:cxnLst/>
              <a:rect l="l" t="t" r="r" b="b"/>
              <a:pathLst>
                <a:path w="1858" h="1377" extrusionOk="0">
                  <a:moveTo>
                    <a:pt x="1000" y="1"/>
                  </a:moveTo>
                  <a:cubicBezTo>
                    <a:pt x="905" y="215"/>
                    <a:pt x="762" y="406"/>
                    <a:pt x="596" y="572"/>
                  </a:cubicBezTo>
                  <a:cubicBezTo>
                    <a:pt x="429" y="763"/>
                    <a:pt x="215" y="882"/>
                    <a:pt x="0" y="977"/>
                  </a:cubicBezTo>
                  <a:lnTo>
                    <a:pt x="95" y="1073"/>
                  </a:lnTo>
                  <a:cubicBezTo>
                    <a:pt x="310" y="1275"/>
                    <a:pt x="584" y="1376"/>
                    <a:pt x="857" y="1376"/>
                  </a:cubicBezTo>
                  <a:cubicBezTo>
                    <a:pt x="1131" y="1376"/>
                    <a:pt x="1405" y="1275"/>
                    <a:pt x="1620" y="1073"/>
                  </a:cubicBezTo>
                  <a:lnTo>
                    <a:pt x="1858" y="834"/>
                  </a:lnTo>
                  <a:lnTo>
                    <a:pt x="10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1"/>
            <p:cNvSpPr/>
            <p:nvPr/>
          </p:nvSpPr>
          <p:spPr>
            <a:xfrm>
              <a:off x="4008642" y="2321183"/>
              <a:ext cx="113850" cy="104515"/>
            </a:xfrm>
            <a:custGeom>
              <a:avLst/>
              <a:gdLst/>
              <a:ahLst/>
              <a:cxnLst/>
              <a:rect l="l" t="t" r="r" b="b"/>
              <a:pathLst>
                <a:path w="3049" h="2799" extrusionOk="0">
                  <a:moveTo>
                    <a:pt x="1858" y="1030"/>
                  </a:moveTo>
                  <a:lnTo>
                    <a:pt x="1858" y="1721"/>
                  </a:lnTo>
                  <a:lnTo>
                    <a:pt x="1167" y="1721"/>
                  </a:lnTo>
                  <a:lnTo>
                    <a:pt x="1167" y="1030"/>
                  </a:lnTo>
                  <a:close/>
                  <a:moveTo>
                    <a:pt x="1527" y="0"/>
                  </a:moveTo>
                  <a:cubicBezTo>
                    <a:pt x="1167" y="0"/>
                    <a:pt x="810" y="137"/>
                    <a:pt x="548" y="411"/>
                  </a:cubicBezTo>
                  <a:cubicBezTo>
                    <a:pt x="0" y="959"/>
                    <a:pt x="0" y="1840"/>
                    <a:pt x="548" y="2388"/>
                  </a:cubicBezTo>
                  <a:cubicBezTo>
                    <a:pt x="810" y="2662"/>
                    <a:pt x="1167" y="2799"/>
                    <a:pt x="1527" y="2799"/>
                  </a:cubicBezTo>
                  <a:cubicBezTo>
                    <a:pt x="1888" y="2799"/>
                    <a:pt x="2251" y="2662"/>
                    <a:pt x="2525" y="2388"/>
                  </a:cubicBezTo>
                  <a:cubicBezTo>
                    <a:pt x="3049" y="1840"/>
                    <a:pt x="3049" y="959"/>
                    <a:pt x="2525" y="411"/>
                  </a:cubicBezTo>
                  <a:cubicBezTo>
                    <a:pt x="2251" y="137"/>
                    <a:pt x="1888" y="0"/>
                    <a:pt x="1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1"/>
            <p:cNvSpPr/>
            <p:nvPr/>
          </p:nvSpPr>
          <p:spPr>
            <a:xfrm>
              <a:off x="4099341" y="2406767"/>
              <a:ext cx="67623" cy="52276"/>
            </a:xfrm>
            <a:custGeom>
              <a:avLst/>
              <a:gdLst/>
              <a:ahLst/>
              <a:cxnLst/>
              <a:rect l="l" t="t" r="r" b="b"/>
              <a:pathLst>
                <a:path w="1811" h="1400" extrusionOk="0">
                  <a:moveTo>
                    <a:pt x="977" y="1"/>
                  </a:moveTo>
                  <a:cubicBezTo>
                    <a:pt x="882" y="215"/>
                    <a:pt x="763" y="405"/>
                    <a:pt x="572" y="596"/>
                  </a:cubicBezTo>
                  <a:cubicBezTo>
                    <a:pt x="405" y="763"/>
                    <a:pt x="215" y="882"/>
                    <a:pt x="0" y="1001"/>
                  </a:cubicBezTo>
                  <a:lnTo>
                    <a:pt x="96" y="1096"/>
                  </a:lnTo>
                  <a:cubicBezTo>
                    <a:pt x="298" y="1298"/>
                    <a:pt x="566" y="1400"/>
                    <a:pt x="834" y="1400"/>
                  </a:cubicBezTo>
                  <a:cubicBezTo>
                    <a:pt x="1102" y="1400"/>
                    <a:pt x="1370" y="1298"/>
                    <a:pt x="1572" y="1096"/>
                  </a:cubicBezTo>
                  <a:lnTo>
                    <a:pt x="1572" y="1072"/>
                  </a:lnTo>
                  <a:lnTo>
                    <a:pt x="1810" y="834"/>
                  </a:lnTo>
                  <a:lnTo>
                    <a:pt x="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1"/>
            <p:cNvSpPr/>
            <p:nvPr/>
          </p:nvSpPr>
          <p:spPr>
            <a:xfrm>
              <a:off x="3964170" y="2287839"/>
              <a:ext cx="67623" cy="52276"/>
            </a:xfrm>
            <a:custGeom>
              <a:avLst/>
              <a:gdLst/>
              <a:ahLst/>
              <a:cxnLst/>
              <a:rect l="l" t="t" r="r" b="b"/>
              <a:pathLst>
                <a:path w="1811" h="1400" extrusionOk="0">
                  <a:moveTo>
                    <a:pt x="980" y="0"/>
                  </a:moveTo>
                  <a:cubicBezTo>
                    <a:pt x="709" y="0"/>
                    <a:pt x="441" y="102"/>
                    <a:pt x="239" y="304"/>
                  </a:cubicBezTo>
                  <a:lnTo>
                    <a:pt x="1" y="542"/>
                  </a:lnTo>
                  <a:lnTo>
                    <a:pt x="834" y="1400"/>
                  </a:lnTo>
                  <a:cubicBezTo>
                    <a:pt x="929" y="1185"/>
                    <a:pt x="1072" y="971"/>
                    <a:pt x="1239" y="804"/>
                  </a:cubicBezTo>
                  <a:cubicBezTo>
                    <a:pt x="1406" y="637"/>
                    <a:pt x="1620" y="495"/>
                    <a:pt x="1811" y="399"/>
                  </a:cubicBezTo>
                  <a:lnTo>
                    <a:pt x="1739" y="304"/>
                  </a:lnTo>
                  <a:cubicBezTo>
                    <a:pt x="1525" y="102"/>
                    <a:pt x="1251" y="0"/>
                    <a:pt x="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1"/>
            <p:cNvSpPr/>
            <p:nvPr/>
          </p:nvSpPr>
          <p:spPr>
            <a:xfrm>
              <a:off x="4250494" y="2321183"/>
              <a:ext cx="113887" cy="104515"/>
            </a:xfrm>
            <a:custGeom>
              <a:avLst/>
              <a:gdLst/>
              <a:ahLst/>
              <a:cxnLst/>
              <a:rect l="l" t="t" r="r" b="b"/>
              <a:pathLst>
                <a:path w="3050" h="2799" extrusionOk="0">
                  <a:moveTo>
                    <a:pt x="1858" y="1030"/>
                  </a:moveTo>
                  <a:lnTo>
                    <a:pt x="1858" y="1721"/>
                  </a:lnTo>
                  <a:lnTo>
                    <a:pt x="1168" y="1721"/>
                  </a:lnTo>
                  <a:lnTo>
                    <a:pt x="1168" y="1030"/>
                  </a:lnTo>
                  <a:close/>
                  <a:moveTo>
                    <a:pt x="1522" y="0"/>
                  </a:moveTo>
                  <a:cubicBezTo>
                    <a:pt x="1162" y="0"/>
                    <a:pt x="799" y="137"/>
                    <a:pt x="525" y="411"/>
                  </a:cubicBezTo>
                  <a:cubicBezTo>
                    <a:pt x="1" y="959"/>
                    <a:pt x="1" y="1840"/>
                    <a:pt x="525" y="2388"/>
                  </a:cubicBezTo>
                  <a:cubicBezTo>
                    <a:pt x="799" y="2662"/>
                    <a:pt x="1162" y="2799"/>
                    <a:pt x="1522" y="2799"/>
                  </a:cubicBezTo>
                  <a:cubicBezTo>
                    <a:pt x="1882" y="2799"/>
                    <a:pt x="2239" y="2662"/>
                    <a:pt x="2501" y="2388"/>
                  </a:cubicBezTo>
                  <a:cubicBezTo>
                    <a:pt x="3049" y="1840"/>
                    <a:pt x="3049" y="959"/>
                    <a:pt x="2501" y="411"/>
                  </a:cubicBezTo>
                  <a:cubicBezTo>
                    <a:pt x="2239" y="137"/>
                    <a:pt x="1882" y="0"/>
                    <a:pt x="1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1"/>
            <p:cNvSpPr/>
            <p:nvPr/>
          </p:nvSpPr>
          <p:spPr>
            <a:xfrm>
              <a:off x="4206059" y="2406767"/>
              <a:ext cx="67623" cy="51380"/>
            </a:xfrm>
            <a:custGeom>
              <a:avLst/>
              <a:gdLst/>
              <a:ahLst/>
              <a:cxnLst/>
              <a:rect l="l" t="t" r="r" b="b"/>
              <a:pathLst>
                <a:path w="1811" h="1376" extrusionOk="0">
                  <a:moveTo>
                    <a:pt x="834" y="1"/>
                  </a:moveTo>
                  <a:lnTo>
                    <a:pt x="0" y="834"/>
                  </a:lnTo>
                  <a:lnTo>
                    <a:pt x="238" y="1072"/>
                  </a:lnTo>
                  <a:cubicBezTo>
                    <a:pt x="441" y="1275"/>
                    <a:pt x="709" y="1376"/>
                    <a:pt x="977" y="1376"/>
                  </a:cubicBezTo>
                  <a:cubicBezTo>
                    <a:pt x="1244" y="1376"/>
                    <a:pt x="1512" y="1275"/>
                    <a:pt x="1715" y="1072"/>
                  </a:cubicBezTo>
                  <a:lnTo>
                    <a:pt x="1810" y="1001"/>
                  </a:lnTo>
                  <a:cubicBezTo>
                    <a:pt x="1596" y="882"/>
                    <a:pt x="1405" y="763"/>
                    <a:pt x="1215" y="596"/>
                  </a:cubicBezTo>
                  <a:cubicBezTo>
                    <a:pt x="1048" y="405"/>
                    <a:pt x="929" y="215"/>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1"/>
            <p:cNvSpPr/>
            <p:nvPr/>
          </p:nvSpPr>
          <p:spPr>
            <a:xfrm>
              <a:off x="4341192" y="2287839"/>
              <a:ext cx="68519" cy="52276"/>
            </a:xfrm>
            <a:custGeom>
              <a:avLst/>
              <a:gdLst/>
              <a:ahLst/>
              <a:cxnLst/>
              <a:rect l="l" t="t" r="r" b="b"/>
              <a:pathLst>
                <a:path w="1835" h="1400" extrusionOk="0">
                  <a:moveTo>
                    <a:pt x="834" y="0"/>
                  </a:moveTo>
                  <a:cubicBezTo>
                    <a:pt x="561" y="0"/>
                    <a:pt x="287" y="102"/>
                    <a:pt x="72" y="304"/>
                  </a:cubicBezTo>
                  <a:lnTo>
                    <a:pt x="1" y="399"/>
                  </a:lnTo>
                  <a:cubicBezTo>
                    <a:pt x="192" y="495"/>
                    <a:pt x="406" y="637"/>
                    <a:pt x="573" y="804"/>
                  </a:cubicBezTo>
                  <a:cubicBezTo>
                    <a:pt x="763" y="995"/>
                    <a:pt x="882" y="1185"/>
                    <a:pt x="977" y="1400"/>
                  </a:cubicBezTo>
                  <a:lnTo>
                    <a:pt x="1835" y="566"/>
                  </a:lnTo>
                  <a:lnTo>
                    <a:pt x="1597" y="304"/>
                  </a:lnTo>
                  <a:cubicBezTo>
                    <a:pt x="1382" y="102"/>
                    <a:pt x="1108"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 name="Google Shape;1145;p71"/>
          <p:cNvSpPr/>
          <p:nvPr/>
        </p:nvSpPr>
        <p:spPr>
          <a:xfrm>
            <a:off x="3406017" y="1403378"/>
            <a:ext cx="397746" cy="302668"/>
          </a:xfrm>
          <a:custGeom>
            <a:avLst/>
            <a:gdLst/>
            <a:ahLst/>
            <a:cxnLst/>
            <a:rect l="l" t="t" r="r" b="b"/>
            <a:pathLst>
              <a:path w="11956" h="9098" extrusionOk="0">
                <a:moveTo>
                  <a:pt x="2478" y="0"/>
                </a:moveTo>
                <a:cubicBezTo>
                  <a:pt x="2478" y="1167"/>
                  <a:pt x="1501" y="2096"/>
                  <a:pt x="358" y="2096"/>
                </a:cubicBezTo>
                <a:lnTo>
                  <a:pt x="1" y="2096"/>
                </a:lnTo>
                <a:lnTo>
                  <a:pt x="1" y="2810"/>
                </a:lnTo>
                <a:lnTo>
                  <a:pt x="358" y="2810"/>
                </a:lnTo>
                <a:cubicBezTo>
                  <a:pt x="1192" y="2810"/>
                  <a:pt x="1954" y="2429"/>
                  <a:pt x="2478" y="1834"/>
                </a:cubicBezTo>
                <a:lnTo>
                  <a:pt x="2478" y="8407"/>
                </a:lnTo>
                <a:lnTo>
                  <a:pt x="1430" y="8407"/>
                </a:lnTo>
                <a:lnTo>
                  <a:pt x="1430" y="9097"/>
                </a:lnTo>
                <a:lnTo>
                  <a:pt x="4930" y="9097"/>
                </a:lnTo>
                <a:lnTo>
                  <a:pt x="4930" y="8407"/>
                </a:lnTo>
                <a:lnTo>
                  <a:pt x="3883" y="8407"/>
                </a:lnTo>
                <a:lnTo>
                  <a:pt x="3883" y="1834"/>
                </a:lnTo>
                <a:cubicBezTo>
                  <a:pt x="4383" y="2429"/>
                  <a:pt x="5145" y="2810"/>
                  <a:pt x="5978" y="2810"/>
                </a:cubicBezTo>
                <a:cubicBezTo>
                  <a:pt x="6812" y="2810"/>
                  <a:pt x="7574" y="2429"/>
                  <a:pt x="8074" y="1834"/>
                </a:cubicBezTo>
                <a:lnTo>
                  <a:pt x="8074" y="8407"/>
                </a:lnTo>
                <a:lnTo>
                  <a:pt x="7026" y="8407"/>
                </a:lnTo>
                <a:lnTo>
                  <a:pt x="7026" y="9097"/>
                </a:lnTo>
                <a:lnTo>
                  <a:pt x="10527" y="9097"/>
                </a:lnTo>
                <a:lnTo>
                  <a:pt x="10527" y="8407"/>
                </a:lnTo>
                <a:lnTo>
                  <a:pt x="9479" y="8407"/>
                </a:lnTo>
                <a:lnTo>
                  <a:pt x="9479" y="1834"/>
                </a:lnTo>
                <a:cubicBezTo>
                  <a:pt x="10003" y="2429"/>
                  <a:pt x="10741" y="2810"/>
                  <a:pt x="11575" y="2810"/>
                </a:cubicBezTo>
                <a:lnTo>
                  <a:pt x="11956" y="2810"/>
                </a:lnTo>
                <a:lnTo>
                  <a:pt x="11956" y="2096"/>
                </a:lnTo>
                <a:lnTo>
                  <a:pt x="11575" y="2096"/>
                </a:lnTo>
                <a:cubicBezTo>
                  <a:pt x="10432" y="2096"/>
                  <a:pt x="9479" y="1167"/>
                  <a:pt x="9479" y="0"/>
                </a:cubicBezTo>
                <a:lnTo>
                  <a:pt x="8074" y="0"/>
                </a:lnTo>
                <a:cubicBezTo>
                  <a:pt x="8074" y="1167"/>
                  <a:pt x="7121" y="2096"/>
                  <a:pt x="5978" y="2096"/>
                </a:cubicBezTo>
                <a:cubicBezTo>
                  <a:pt x="4811" y="2096"/>
                  <a:pt x="3883" y="1167"/>
                  <a:pt x="3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 name="Google Shape;1146;p71"/>
          <p:cNvGrpSpPr/>
          <p:nvPr/>
        </p:nvGrpSpPr>
        <p:grpSpPr>
          <a:xfrm>
            <a:off x="4030441" y="2611647"/>
            <a:ext cx="396977" cy="396977"/>
            <a:chOff x="3964170" y="2701977"/>
            <a:chExt cx="445541" cy="445541"/>
          </a:xfrm>
        </p:grpSpPr>
        <p:sp>
          <p:nvSpPr>
            <p:cNvPr id="1147" name="Google Shape;1147;p71"/>
            <p:cNvSpPr/>
            <p:nvPr/>
          </p:nvSpPr>
          <p:spPr>
            <a:xfrm>
              <a:off x="4230069" y="2797156"/>
              <a:ext cx="79161" cy="98727"/>
            </a:xfrm>
            <a:custGeom>
              <a:avLst/>
              <a:gdLst/>
              <a:ahLst/>
              <a:cxnLst/>
              <a:rect l="l" t="t" r="r" b="b"/>
              <a:pathLst>
                <a:path w="2120" h="2644" extrusionOk="0">
                  <a:moveTo>
                    <a:pt x="619" y="0"/>
                  </a:moveTo>
                  <a:lnTo>
                    <a:pt x="619" y="0"/>
                  </a:lnTo>
                  <a:cubicBezTo>
                    <a:pt x="715" y="500"/>
                    <a:pt x="643" y="1024"/>
                    <a:pt x="381" y="1477"/>
                  </a:cubicBezTo>
                  <a:lnTo>
                    <a:pt x="0" y="2120"/>
                  </a:lnTo>
                  <a:cubicBezTo>
                    <a:pt x="167" y="2262"/>
                    <a:pt x="310" y="2453"/>
                    <a:pt x="405" y="2643"/>
                  </a:cubicBezTo>
                  <a:lnTo>
                    <a:pt x="1119" y="2453"/>
                  </a:lnTo>
                  <a:cubicBezTo>
                    <a:pt x="1620" y="2310"/>
                    <a:pt x="2001" y="1905"/>
                    <a:pt x="2120" y="1405"/>
                  </a:cubicBezTo>
                  <a:cubicBezTo>
                    <a:pt x="1739" y="810"/>
                    <a:pt x="1239" y="333"/>
                    <a:pt x="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1"/>
            <p:cNvSpPr/>
            <p:nvPr/>
          </p:nvSpPr>
          <p:spPr>
            <a:xfrm>
              <a:off x="4059313" y="2803355"/>
              <a:ext cx="98764" cy="78302"/>
            </a:xfrm>
            <a:custGeom>
              <a:avLst/>
              <a:gdLst/>
              <a:ahLst/>
              <a:cxnLst/>
              <a:rect l="l" t="t" r="r" b="b"/>
              <a:pathLst>
                <a:path w="2645" h="2097" extrusionOk="0">
                  <a:moveTo>
                    <a:pt x="1406" y="1"/>
                  </a:moveTo>
                  <a:cubicBezTo>
                    <a:pt x="810" y="358"/>
                    <a:pt x="334" y="882"/>
                    <a:pt x="1" y="1501"/>
                  </a:cubicBezTo>
                  <a:cubicBezTo>
                    <a:pt x="144" y="1467"/>
                    <a:pt x="290" y="1450"/>
                    <a:pt x="435" y="1450"/>
                  </a:cubicBezTo>
                  <a:cubicBezTo>
                    <a:pt x="796" y="1450"/>
                    <a:pt x="1155" y="1552"/>
                    <a:pt x="1477" y="1739"/>
                  </a:cubicBezTo>
                  <a:lnTo>
                    <a:pt x="2120" y="2096"/>
                  </a:lnTo>
                  <a:cubicBezTo>
                    <a:pt x="2263" y="1930"/>
                    <a:pt x="2430" y="1811"/>
                    <a:pt x="2644" y="1692"/>
                  </a:cubicBezTo>
                  <a:lnTo>
                    <a:pt x="2454" y="977"/>
                  </a:lnTo>
                  <a:cubicBezTo>
                    <a:pt x="2311" y="477"/>
                    <a:pt x="1906" y="96"/>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1"/>
            <p:cNvSpPr/>
            <p:nvPr/>
          </p:nvSpPr>
          <p:spPr>
            <a:xfrm>
              <a:off x="4143813" y="2781137"/>
              <a:ext cx="87152" cy="81849"/>
            </a:xfrm>
            <a:custGeom>
              <a:avLst/>
              <a:gdLst/>
              <a:ahLst/>
              <a:cxnLst/>
              <a:rect l="l" t="t" r="r" b="b"/>
              <a:pathLst>
                <a:path w="2334" h="2192" extrusionOk="0">
                  <a:moveTo>
                    <a:pt x="1167" y="0"/>
                  </a:moveTo>
                  <a:cubicBezTo>
                    <a:pt x="762" y="0"/>
                    <a:pt x="357" y="72"/>
                    <a:pt x="0" y="191"/>
                  </a:cubicBezTo>
                  <a:cubicBezTo>
                    <a:pt x="405" y="453"/>
                    <a:pt x="738" y="882"/>
                    <a:pt x="857" y="1405"/>
                  </a:cubicBezTo>
                  <a:lnTo>
                    <a:pt x="1048" y="2120"/>
                  </a:lnTo>
                  <a:cubicBezTo>
                    <a:pt x="1096" y="2120"/>
                    <a:pt x="1119" y="2096"/>
                    <a:pt x="1167" y="2096"/>
                  </a:cubicBezTo>
                  <a:cubicBezTo>
                    <a:pt x="1358" y="2096"/>
                    <a:pt x="1524" y="2144"/>
                    <a:pt x="1715" y="2191"/>
                  </a:cubicBezTo>
                  <a:lnTo>
                    <a:pt x="2072" y="1548"/>
                  </a:lnTo>
                  <a:cubicBezTo>
                    <a:pt x="2334" y="1096"/>
                    <a:pt x="2310" y="548"/>
                    <a:pt x="2048" y="120"/>
                  </a:cubicBezTo>
                  <a:cubicBezTo>
                    <a:pt x="1762" y="48"/>
                    <a:pt x="1453" y="0"/>
                    <a:pt x="1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1"/>
            <p:cNvSpPr/>
            <p:nvPr/>
          </p:nvSpPr>
          <p:spPr>
            <a:xfrm>
              <a:off x="4248739" y="2881619"/>
              <a:ext cx="81849" cy="84799"/>
            </a:xfrm>
            <a:custGeom>
              <a:avLst/>
              <a:gdLst/>
              <a:ahLst/>
              <a:cxnLst/>
              <a:rect l="l" t="t" r="r" b="b"/>
              <a:pathLst>
                <a:path w="2192" h="2271" extrusionOk="0">
                  <a:moveTo>
                    <a:pt x="2001" y="0"/>
                  </a:moveTo>
                  <a:cubicBezTo>
                    <a:pt x="1739" y="429"/>
                    <a:pt x="1310" y="739"/>
                    <a:pt x="810" y="882"/>
                  </a:cubicBezTo>
                  <a:lnTo>
                    <a:pt x="74" y="1072"/>
                  </a:lnTo>
                  <a:lnTo>
                    <a:pt x="74" y="1072"/>
                  </a:lnTo>
                  <a:cubicBezTo>
                    <a:pt x="72" y="1064"/>
                    <a:pt x="72" y="1057"/>
                    <a:pt x="72" y="1048"/>
                  </a:cubicBezTo>
                  <a:lnTo>
                    <a:pt x="72" y="1072"/>
                  </a:lnTo>
                  <a:lnTo>
                    <a:pt x="74" y="1072"/>
                  </a:lnTo>
                  <a:lnTo>
                    <a:pt x="74" y="1072"/>
                  </a:lnTo>
                  <a:cubicBezTo>
                    <a:pt x="79" y="1105"/>
                    <a:pt x="96" y="1128"/>
                    <a:pt x="96" y="1167"/>
                  </a:cubicBezTo>
                  <a:cubicBezTo>
                    <a:pt x="96" y="1358"/>
                    <a:pt x="48" y="1548"/>
                    <a:pt x="0" y="1715"/>
                  </a:cubicBezTo>
                  <a:lnTo>
                    <a:pt x="643" y="2096"/>
                  </a:lnTo>
                  <a:cubicBezTo>
                    <a:pt x="849" y="2215"/>
                    <a:pt x="1075" y="2270"/>
                    <a:pt x="1302" y="2270"/>
                  </a:cubicBezTo>
                  <a:cubicBezTo>
                    <a:pt x="1574" y="2270"/>
                    <a:pt x="1849" y="2191"/>
                    <a:pt x="2096" y="2048"/>
                  </a:cubicBezTo>
                  <a:cubicBezTo>
                    <a:pt x="2144" y="1763"/>
                    <a:pt x="2191" y="1477"/>
                    <a:pt x="2191" y="1167"/>
                  </a:cubicBezTo>
                  <a:cubicBezTo>
                    <a:pt x="2191" y="763"/>
                    <a:pt x="2120" y="358"/>
                    <a:pt x="2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1"/>
            <p:cNvSpPr/>
            <p:nvPr/>
          </p:nvSpPr>
          <p:spPr>
            <a:xfrm>
              <a:off x="4147360" y="2886063"/>
              <a:ext cx="78302" cy="78302"/>
            </a:xfrm>
            <a:custGeom>
              <a:avLst/>
              <a:gdLst/>
              <a:ahLst/>
              <a:cxnLst/>
              <a:rect l="l" t="t" r="r" b="b"/>
              <a:pathLst>
                <a:path w="2097" h="2097" extrusionOk="0">
                  <a:moveTo>
                    <a:pt x="1048" y="1"/>
                  </a:moveTo>
                  <a:cubicBezTo>
                    <a:pt x="477" y="1"/>
                    <a:pt x="0" y="453"/>
                    <a:pt x="0" y="1048"/>
                  </a:cubicBezTo>
                  <a:cubicBezTo>
                    <a:pt x="0" y="1620"/>
                    <a:pt x="477" y="2096"/>
                    <a:pt x="1048" y="2096"/>
                  </a:cubicBezTo>
                  <a:cubicBezTo>
                    <a:pt x="1644" y="2096"/>
                    <a:pt x="2096" y="1620"/>
                    <a:pt x="2096" y="1048"/>
                  </a:cubicBezTo>
                  <a:cubicBezTo>
                    <a:pt x="2096" y="453"/>
                    <a:pt x="164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1"/>
            <p:cNvSpPr/>
            <p:nvPr/>
          </p:nvSpPr>
          <p:spPr>
            <a:xfrm>
              <a:off x="4043331" y="2883710"/>
              <a:ext cx="81849" cy="85098"/>
            </a:xfrm>
            <a:custGeom>
              <a:avLst/>
              <a:gdLst/>
              <a:ahLst/>
              <a:cxnLst/>
              <a:rect l="l" t="t" r="r" b="b"/>
              <a:pathLst>
                <a:path w="2192" h="2279" extrusionOk="0">
                  <a:moveTo>
                    <a:pt x="871" y="0"/>
                  </a:moveTo>
                  <a:cubicBezTo>
                    <a:pt x="604" y="0"/>
                    <a:pt x="336" y="78"/>
                    <a:pt x="95" y="230"/>
                  </a:cubicBezTo>
                  <a:cubicBezTo>
                    <a:pt x="48" y="516"/>
                    <a:pt x="0" y="802"/>
                    <a:pt x="0" y="1111"/>
                  </a:cubicBezTo>
                  <a:cubicBezTo>
                    <a:pt x="0" y="1516"/>
                    <a:pt x="72" y="1897"/>
                    <a:pt x="191" y="2278"/>
                  </a:cubicBezTo>
                  <a:cubicBezTo>
                    <a:pt x="453" y="1850"/>
                    <a:pt x="881" y="1540"/>
                    <a:pt x="1381" y="1397"/>
                  </a:cubicBezTo>
                  <a:lnTo>
                    <a:pt x="2096" y="1207"/>
                  </a:lnTo>
                  <a:lnTo>
                    <a:pt x="2120" y="1207"/>
                  </a:lnTo>
                  <a:cubicBezTo>
                    <a:pt x="2120" y="1183"/>
                    <a:pt x="2096" y="1135"/>
                    <a:pt x="2096" y="1111"/>
                  </a:cubicBezTo>
                  <a:cubicBezTo>
                    <a:pt x="2096" y="921"/>
                    <a:pt x="2143" y="730"/>
                    <a:pt x="2191" y="564"/>
                  </a:cubicBezTo>
                  <a:lnTo>
                    <a:pt x="1548" y="183"/>
                  </a:lnTo>
                  <a:cubicBezTo>
                    <a:pt x="1337" y="60"/>
                    <a:pt x="1104"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1"/>
            <p:cNvSpPr/>
            <p:nvPr/>
          </p:nvSpPr>
          <p:spPr>
            <a:xfrm>
              <a:off x="3964170" y="2701977"/>
              <a:ext cx="445541" cy="445541"/>
            </a:xfrm>
            <a:custGeom>
              <a:avLst/>
              <a:gdLst/>
              <a:ahLst/>
              <a:cxnLst/>
              <a:rect l="l" t="t" r="r" b="b"/>
              <a:pathLst>
                <a:path w="11932" h="11932" extrusionOk="0">
                  <a:moveTo>
                    <a:pt x="5954" y="1430"/>
                  </a:moveTo>
                  <a:cubicBezTo>
                    <a:pt x="8479" y="1430"/>
                    <a:pt x="10503" y="3454"/>
                    <a:pt x="10503" y="5978"/>
                  </a:cubicBezTo>
                  <a:cubicBezTo>
                    <a:pt x="10503" y="8479"/>
                    <a:pt x="8479" y="10527"/>
                    <a:pt x="5954" y="10527"/>
                  </a:cubicBezTo>
                  <a:cubicBezTo>
                    <a:pt x="3454" y="10527"/>
                    <a:pt x="1430" y="8479"/>
                    <a:pt x="1430" y="5978"/>
                  </a:cubicBezTo>
                  <a:cubicBezTo>
                    <a:pt x="1430" y="3454"/>
                    <a:pt x="3454" y="1430"/>
                    <a:pt x="5954" y="1430"/>
                  </a:cubicBezTo>
                  <a:close/>
                  <a:moveTo>
                    <a:pt x="5954" y="1"/>
                  </a:moveTo>
                  <a:cubicBezTo>
                    <a:pt x="2692" y="1"/>
                    <a:pt x="1" y="2692"/>
                    <a:pt x="1" y="5978"/>
                  </a:cubicBezTo>
                  <a:cubicBezTo>
                    <a:pt x="1" y="9241"/>
                    <a:pt x="2692" y="11932"/>
                    <a:pt x="5954" y="11932"/>
                  </a:cubicBezTo>
                  <a:cubicBezTo>
                    <a:pt x="9241" y="11932"/>
                    <a:pt x="11932" y="9241"/>
                    <a:pt x="11932" y="5978"/>
                  </a:cubicBezTo>
                  <a:cubicBezTo>
                    <a:pt x="11932" y="2692"/>
                    <a:pt x="9241" y="1"/>
                    <a:pt x="5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1"/>
            <p:cNvSpPr/>
            <p:nvPr/>
          </p:nvSpPr>
          <p:spPr>
            <a:xfrm>
              <a:off x="4215842" y="2967875"/>
              <a:ext cx="98727" cy="79161"/>
            </a:xfrm>
            <a:custGeom>
              <a:avLst/>
              <a:gdLst/>
              <a:ahLst/>
              <a:cxnLst/>
              <a:rect l="l" t="t" r="r" b="b"/>
              <a:pathLst>
                <a:path w="2644" h="2120" extrusionOk="0">
                  <a:moveTo>
                    <a:pt x="524" y="0"/>
                  </a:moveTo>
                  <a:cubicBezTo>
                    <a:pt x="381" y="167"/>
                    <a:pt x="214" y="310"/>
                    <a:pt x="0" y="405"/>
                  </a:cubicBezTo>
                  <a:lnTo>
                    <a:pt x="191" y="1120"/>
                  </a:lnTo>
                  <a:cubicBezTo>
                    <a:pt x="334" y="1644"/>
                    <a:pt x="738" y="2001"/>
                    <a:pt x="1238" y="2120"/>
                  </a:cubicBezTo>
                  <a:cubicBezTo>
                    <a:pt x="1834" y="1763"/>
                    <a:pt x="2310" y="1239"/>
                    <a:pt x="2644" y="620"/>
                  </a:cubicBezTo>
                  <a:lnTo>
                    <a:pt x="2644" y="620"/>
                  </a:lnTo>
                  <a:cubicBezTo>
                    <a:pt x="2501" y="643"/>
                    <a:pt x="2358" y="667"/>
                    <a:pt x="2215" y="667"/>
                  </a:cubicBezTo>
                  <a:cubicBezTo>
                    <a:pt x="1858" y="667"/>
                    <a:pt x="1500" y="572"/>
                    <a:pt x="1167" y="381"/>
                  </a:cubicBezTo>
                  <a:lnTo>
                    <a:pt x="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1"/>
            <p:cNvSpPr/>
            <p:nvPr/>
          </p:nvSpPr>
          <p:spPr>
            <a:xfrm>
              <a:off x="4142917" y="2986545"/>
              <a:ext cx="87189" cy="81849"/>
            </a:xfrm>
            <a:custGeom>
              <a:avLst/>
              <a:gdLst/>
              <a:ahLst/>
              <a:cxnLst/>
              <a:rect l="l" t="t" r="r" b="b"/>
              <a:pathLst>
                <a:path w="2335" h="2192" extrusionOk="0">
                  <a:moveTo>
                    <a:pt x="620" y="1"/>
                  </a:moveTo>
                  <a:lnTo>
                    <a:pt x="262" y="644"/>
                  </a:lnTo>
                  <a:cubicBezTo>
                    <a:pt x="0" y="1096"/>
                    <a:pt x="24" y="1644"/>
                    <a:pt x="286" y="2096"/>
                  </a:cubicBezTo>
                  <a:cubicBezTo>
                    <a:pt x="572" y="2168"/>
                    <a:pt x="858" y="2191"/>
                    <a:pt x="1167" y="2191"/>
                  </a:cubicBezTo>
                  <a:cubicBezTo>
                    <a:pt x="1572" y="2191"/>
                    <a:pt x="1977" y="2120"/>
                    <a:pt x="2334" y="2025"/>
                  </a:cubicBezTo>
                  <a:cubicBezTo>
                    <a:pt x="1929" y="1739"/>
                    <a:pt x="1596" y="1310"/>
                    <a:pt x="1477" y="810"/>
                  </a:cubicBezTo>
                  <a:lnTo>
                    <a:pt x="1286" y="96"/>
                  </a:lnTo>
                  <a:lnTo>
                    <a:pt x="1167" y="96"/>
                  </a:lnTo>
                  <a:cubicBezTo>
                    <a:pt x="977" y="96"/>
                    <a:pt x="810" y="72"/>
                    <a:pt x="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1"/>
            <p:cNvSpPr/>
            <p:nvPr/>
          </p:nvSpPr>
          <p:spPr>
            <a:xfrm>
              <a:off x="4064652" y="2953648"/>
              <a:ext cx="79198" cy="98727"/>
            </a:xfrm>
            <a:custGeom>
              <a:avLst/>
              <a:gdLst/>
              <a:ahLst/>
              <a:cxnLst/>
              <a:rect l="l" t="t" r="r" b="b"/>
              <a:pathLst>
                <a:path w="2121" h="2644" extrusionOk="0">
                  <a:moveTo>
                    <a:pt x="1715" y="0"/>
                  </a:moveTo>
                  <a:lnTo>
                    <a:pt x="1001" y="215"/>
                  </a:lnTo>
                  <a:cubicBezTo>
                    <a:pt x="501" y="334"/>
                    <a:pt x="120" y="739"/>
                    <a:pt x="1" y="1263"/>
                  </a:cubicBezTo>
                  <a:cubicBezTo>
                    <a:pt x="382" y="1834"/>
                    <a:pt x="906" y="2334"/>
                    <a:pt x="1501" y="2644"/>
                  </a:cubicBezTo>
                  <a:cubicBezTo>
                    <a:pt x="1406" y="2144"/>
                    <a:pt x="1477" y="1620"/>
                    <a:pt x="1739" y="1167"/>
                  </a:cubicBezTo>
                  <a:lnTo>
                    <a:pt x="2120" y="524"/>
                  </a:lnTo>
                  <a:cubicBezTo>
                    <a:pt x="1953" y="381"/>
                    <a:pt x="1811" y="215"/>
                    <a:pt x="1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71"/>
          <p:cNvGrpSpPr/>
          <p:nvPr/>
        </p:nvGrpSpPr>
        <p:grpSpPr>
          <a:xfrm>
            <a:off x="4030441" y="3245506"/>
            <a:ext cx="396977" cy="396977"/>
            <a:chOff x="3964170" y="3413378"/>
            <a:chExt cx="445541" cy="445541"/>
          </a:xfrm>
        </p:grpSpPr>
        <p:sp>
          <p:nvSpPr>
            <p:cNvPr id="1158" name="Google Shape;1158;p71"/>
            <p:cNvSpPr/>
            <p:nvPr/>
          </p:nvSpPr>
          <p:spPr>
            <a:xfrm>
              <a:off x="4174021" y="3530738"/>
              <a:ext cx="130765" cy="105000"/>
            </a:xfrm>
            <a:custGeom>
              <a:avLst/>
              <a:gdLst/>
              <a:ahLst/>
              <a:cxnLst/>
              <a:rect l="l" t="t" r="r" b="b"/>
              <a:pathLst>
                <a:path w="3502" h="2812" extrusionOk="0">
                  <a:moveTo>
                    <a:pt x="1" y="1"/>
                  </a:moveTo>
                  <a:lnTo>
                    <a:pt x="1" y="715"/>
                  </a:lnTo>
                  <a:lnTo>
                    <a:pt x="691" y="715"/>
                  </a:lnTo>
                  <a:lnTo>
                    <a:pt x="691" y="2811"/>
                  </a:lnTo>
                  <a:lnTo>
                    <a:pt x="2787" y="2811"/>
                  </a:lnTo>
                  <a:lnTo>
                    <a:pt x="2787" y="715"/>
                  </a:lnTo>
                  <a:lnTo>
                    <a:pt x="3502" y="715"/>
                  </a:lnTo>
                  <a:lnTo>
                    <a:pt x="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1"/>
            <p:cNvSpPr/>
            <p:nvPr/>
          </p:nvSpPr>
          <p:spPr>
            <a:xfrm>
              <a:off x="4071784" y="3557436"/>
              <a:ext cx="126284" cy="130765"/>
            </a:xfrm>
            <a:custGeom>
              <a:avLst/>
              <a:gdLst/>
              <a:ahLst/>
              <a:cxnLst/>
              <a:rect l="l" t="t" r="r" b="b"/>
              <a:pathLst>
                <a:path w="3382" h="3502" extrusionOk="0">
                  <a:moveTo>
                    <a:pt x="572" y="0"/>
                  </a:moveTo>
                  <a:lnTo>
                    <a:pt x="0" y="3501"/>
                  </a:lnTo>
                  <a:lnTo>
                    <a:pt x="1334" y="3501"/>
                  </a:lnTo>
                  <a:lnTo>
                    <a:pt x="1334" y="1382"/>
                  </a:lnTo>
                  <a:lnTo>
                    <a:pt x="2024" y="1382"/>
                  </a:lnTo>
                  <a:lnTo>
                    <a:pt x="2024" y="3501"/>
                  </a:lnTo>
                  <a:lnTo>
                    <a:pt x="3382" y="3501"/>
                  </a:lnTo>
                  <a:lnTo>
                    <a:pt x="3263" y="2787"/>
                  </a:lnTo>
                  <a:lnTo>
                    <a:pt x="2739" y="2787"/>
                  </a:lnTo>
                  <a:lnTo>
                    <a:pt x="2739" y="691"/>
                  </a:lnTo>
                  <a:lnTo>
                    <a:pt x="2024" y="691"/>
                  </a:lnTo>
                  <a:lnTo>
                    <a:pt x="20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1"/>
            <p:cNvSpPr/>
            <p:nvPr/>
          </p:nvSpPr>
          <p:spPr>
            <a:xfrm>
              <a:off x="3990869" y="3413378"/>
              <a:ext cx="392182" cy="341512"/>
            </a:xfrm>
            <a:custGeom>
              <a:avLst/>
              <a:gdLst/>
              <a:ahLst/>
              <a:cxnLst/>
              <a:rect l="l" t="t" r="r" b="b"/>
              <a:pathLst>
                <a:path w="10503" h="9146" extrusionOk="0">
                  <a:moveTo>
                    <a:pt x="6287" y="715"/>
                  </a:moveTo>
                  <a:lnTo>
                    <a:pt x="6287" y="1405"/>
                  </a:lnTo>
                  <a:lnTo>
                    <a:pt x="4191" y="1405"/>
                  </a:lnTo>
                  <a:lnTo>
                    <a:pt x="4191" y="715"/>
                  </a:lnTo>
                  <a:close/>
                  <a:moveTo>
                    <a:pt x="9097" y="2453"/>
                  </a:moveTo>
                  <a:lnTo>
                    <a:pt x="9097" y="4549"/>
                  </a:lnTo>
                  <a:lnTo>
                    <a:pt x="8383" y="4549"/>
                  </a:lnTo>
                  <a:lnTo>
                    <a:pt x="8383" y="6645"/>
                  </a:lnTo>
                  <a:lnTo>
                    <a:pt x="6120" y="6645"/>
                  </a:lnTo>
                  <a:lnTo>
                    <a:pt x="6359" y="8050"/>
                  </a:lnTo>
                  <a:lnTo>
                    <a:pt x="1334" y="8050"/>
                  </a:lnTo>
                  <a:lnTo>
                    <a:pt x="2143" y="3144"/>
                  </a:lnTo>
                  <a:lnTo>
                    <a:pt x="4191" y="3144"/>
                  </a:lnTo>
                  <a:lnTo>
                    <a:pt x="4191" y="2453"/>
                  </a:lnTo>
                  <a:close/>
                  <a:moveTo>
                    <a:pt x="3501" y="0"/>
                  </a:moveTo>
                  <a:lnTo>
                    <a:pt x="3501" y="1405"/>
                  </a:lnTo>
                  <a:lnTo>
                    <a:pt x="1762" y="1405"/>
                  </a:lnTo>
                  <a:cubicBezTo>
                    <a:pt x="786" y="1405"/>
                    <a:pt x="0" y="2191"/>
                    <a:pt x="0" y="3144"/>
                  </a:cubicBezTo>
                  <a:lnTo>
                    <a:pt x="0" y="9145"/>
                  </a:lnTo>
                  <a:lnTo>
                    <a:pt x="10502" y="9145"/>
                  </a:lnTo>
                  <a:lnTo>
                    <a:pt x="10502" y="3144"/>
                  </a:lnTo>
                  <a:cubicBezTo>
                    <a:pt x="10502" y="2191"/>
                    <a:pt x="9716" y="1405"/>
                    <a:pt x="8740" y="1405"/>
                  </a:cubicBezTo>
                  <a:lnTo>
                    <a:pt x="7002" y="1405"/>
                  </a:lnTo>
                  <a:lnTo>
                    <a:pt x="7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1"/>
            <p:cNvSpPr/>
            <p:nvPr/>
          </p:nvSpPr>
          <p:spPr>
            <a:xfrm>
              <a:off x="3964170" y="3780617"/>
              <a:ext cx="445541" cy="78302"/>
            </a:xfrm>
            <a:custGeom>
              <a:avLst/>
              <a:gdLst/>
              <a:ahLst/>
              <a:cxnLst/>
              <a:rect l="l" t="t" r="r" b="b"/>
              <a:pathLst>
                <a:path w="11932" h="2097" extrusionOk="0">
                  <a:moveTo>
                    <a:pt x="4978" y="715"/>
                  </a:moveTo>
                  <a:cubicBezTo>
                    <a:pt x="4954" y="810"/>
                    <a:pt x="4906" y="930"/>
                    <a:pt x="4906" y="1049"/>
                  </a:cubicBezTo>
                  <a:cubicBezTo>
                    <a:pt x="4906" y="1191"/>
                    <a:pt x="4930" y="1311"/>
                    <a:pt x="4978" y="1406"/>
                  </a:cubicBezTo>
                  <a:lnTo>
                    <a:pt x="2025" y="1406"/>
                  </a:lnTo>
                  <a:cubicBezTo>
                    <a:pt x="2073" y="1287"/>
                    <a:pt x="2096" y="1191"/>
                    <a:pt x="2096" y="1049"/>
                  </a:cubicBezTo>
                  <a:cubicBezTo>
                    <a:pt x="2096" y="930"/>
                    <a:pt x="2073" y="810"/>
                    <a:pt x="2025" y="715"/>
                  </a:cubicBezTo>
                  <a:close/>
                  <a:moveTo>
                    <a:pt x="9907" y="715"/>
                  </a:moveTo>
                  <a:cubicBezTo>
                    <a:pt x="9860" y="810"/>
                    <a:pt x="9836" y="930"/>
                    <a:pt x="9836" y="1049"/>
                  </a:cubicBezTo>
                  <a:cubicBezTo>
                    <a:pt x="9836" y="1191"/>
                    <a:pt x="9860" y="1311"/>
                    <a:pt x="9907" y="1406"/>
                  </a:cubicBezTo>
                  <a:lnTo>
                    <a:pt x="6954" y="1406"/>
                  </a:lnTo>
                  <a:cubicBezTo>
                    <a:pt x="7002" y="1287"/>
                    <a:pt x="7026" y="1191"/>
                    <a:pt x="7026" y="1049"/>
                  </a:cubicBezTo>
                  <a:cubicBezTo>
                    <a:pt x="7026" y="930"/>
                    <a:pt x="7002" y="810"/>
                    <a:pt x="6954" y="715"/>
                  </a:cubicBezTo>
                  <a:close/>
                  <a:moveTo>
                    <a:pt x="1048" y="1"/>
                  </a:moveTo>
                  <a:cubicBezTo>
                    <a:pt x="477" y="1"/>
                    <a:pt x="1" y="477"/>
                    <a:pt x="1" y="1049"/>
                  </a:cubicBezTo>
                  <a:cubicBezTo>
                    <a:pt x="1" y="1644"/>
                    <a:pt x="477" y="2096"/>
                    <a:pt x="1048" y="2096"/>
                  </a:cubicBezTo>
                  <a:lnTo>
                    <a:pt x="10884" y="2096"/>
                  </a:lnTo>
                  <a:cubicBezTo>
                    <a:pt x="11455" y="2096"/>
                    <a:pt x="11932" y="1644"/>
                    <a:pt x="11932" y="1049"/>
                  </a:cubicBezTo>
                  <a:cubicBezTo>
                    <a:pt x="11932" y="477"/>
                    <a:pt x="11455" y="1"/>
                    <a:pt x="10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71"/>
          <p:cNvGrpSpPr/>
          <p:nvPr/>
        </p:nvGrpSpPr>
        <p:grpSpPr>
          <a:xfrm>
            <a:off x="4030441" y="3909441"/>
            <a:ext cx="381939" cy="396977"/>
            <a:chOff x="3964170" y="4158535"/>
            <a:chExt cx="428663" cy="445541"/>
          </a:xfrm>
        </p:grpSpPr>
        <p:sp>
          <p:nvSpPr>
            <p:cNvPr id="1163" name="Google Shape;1163;p71"/>
            <p:cNvSpPr/>
            <p:nvPr/>
          </p:nvSpPr>
          <p:spPr>
            <a:xfrm>
              <a:off x="4029105" y="4158535"/>
              <a:ext cx="298795" cy="357531"/>
            </a:xfrm>
            <a:custGeom>
              <a:avLst/>
              <a:gdLst/>
              <a:ahLst/>
              <a:cxnLst/>
              <a:rect l="l" t="t" r="r" b="b"/>
              <a:pathLst>
                <a:path w="8002" h="9575" extrusionOk="0">
                  <a:moveTo>
                    <a:pt x="4001" y="1"/>
                  </a:moveTo>
                  <a:cubicBezTo>
                    <a:pt x="1881" y="1"/>
                    <a:pt x="143" y="1763"/>
                    <a:pt x="143" y="3883"/>
                  </a:cubicBezTo>
                  <a:lnTo>
                    <a:pt x="143" y="4907"/>
                  </a:lnTo>
                  <a:lnTo>
                    <a:pt x="0" y="4954"/>
                  </a:lnTo>
                  <a:lnTo>
                    <a:pt x="1667" y="9574"/>
                  </a:lnTo>
                  <a:lnTo>
                    <a:pt x="2977" y="9074"/>
                  </a:lnTo>
                  <a:lnTo>
                    <a:pt x="1310" y="4478"/>
                  </a:lnTo>
                  <a:lnTo>
                    <a:pt x="857" y="4645"/>
                  </a:lnTo>
                  <a:lnTo>
                    <a:pt x="857" y="3883"/>
                  </a:lnTo>
                  <a:cubicBezTo>
                    <a:pt x="857" y="2144"/>
                    <a:pt x="2262" y="691"/>
                    <a:pt x="4001" y="691"/>
                  </a:cubicBezTo>
                  <a:cubicBezTo>
                    <a:pt x="5739" y="691"/>
                    <a:pt x="7144" y="2144"/>
                    <a:pt x="7144" y="3883"/>
                  </a:cubicBezTo>
                  <a:lnTo>
                    <a:pt x="7144" y="4645"/>
                  </a:lnTo>
                  <a:lnTo>
                    <a:pt x="6692" y="4478"/>
                  </a:lnTo>
                  <a:lnTo>
                    <a:pt x="5001" y="9074"/>
                  </a:lnTo>
                  <a:lnTo>
                    <a:pt x="6335" y="9574"/>
                  </a:lnTo>
                  <a:lnTo>
                    <a:pt x="8002" y="4954"/>
                  </a:lnTo>
                  <a:lnTo>
                    <a:pt x="7835" y="4907"/>
                  </a:lnTo>
                  <a:lnTo>
                    <a:pt x="7835" y="3883"/>
                  </a:lnTo>
                  <a:cubicBezTo>
                    <a:pt x="7835" y="1763"/>
                    <a:pt x="6120" y="1"/>
                    <a:pt x="4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1"/>
            <p:cNvSpPr/>
            <p:nvPr/>
          </p:nvSpPr>
          <p:spPr>
            <a:xfrm>
              <a:off x="4139370" y="4377310"/>
              <a:ext cx="253464" cy="226766"/>
            </a:xfrm>
            <a:custGeom>
              <a:avLst/>
              <a:gdLst/>
              <a:ahLst/>
              <a:cxnLst/>
              <a:rect l="l" t="t" r="r" b="b"/>
              <a:pathLst>
                <a:path w="6788" h="6073" extrusionOk="0">
                  <a:moveTo>
                    <a:pt x="5454" y="0"/>
                  </a:moveTo>
                  <a:lnTo>
                    <a:pt x="4263" y="3287"/>
                  </a:lnTo>
                  <a:lnTo>
                    <a:pt x="4882" y="3501"/>
                  </a:lnTo>
                  <a:lnTo>
                    <a:pt x="4882" y="4668"/>
                  </a:lnTo>
                  <a:lnTo>
                    <a:pt x="2096" y="4668"/>
                  </a:lnTo>
                  <a:lnTo>
                    <a:pt x="2096" y="3977"/>
                  </a:lnTo>
                  <a:lnTo>
                    <a:pt x="0" y="3977"/>
                  </a:lnTo>
                  <a:lnTo>
                    <a:pt x="0" y="6073"/>
                  </a:lnTo>
                  <a:lnTo>
                    <a:pt x="2096" y="6073"/>
                  </a:lnTo>
                  <a:lnTo>
                    <a:pt x="2096" y="5358"/>
                  </a:lnTo>
                  <a:lnTo>
                    <a:pt x="5597" y="5358"/>
                  </a:lnTo>
                  <a:lnTo>
                    <a:pt x="5597" y="3763"/>
                  </a:lnTo>
                  <a:lnTo>
                    <a:pt x="6787" y="476"/>
                  </a:lnTo>
                  <a:lnTo>
                    <a:pt x="5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1"/>
            <p:cNvSpPr/>
            <p:nvPr/>
          </p:nvSpPr>
          <p:spPr>
            <a:xfrm>
              <a:off x="3964170" y="4377310"/>
              <a:ext cx="93425" cy="140510"/>
            </a:xfrm>
            <a:custGeom>
              <a:avLst/>
              <a:gdLst/>
              <a:ahLst/>
              <a:cxnLst/>
              <a:rect l="l" t="t" r="r" b="b"/>
              <a:pathLst>
                <a:path w="2502" h="3763" extrusionOk="0">
                  <a:moveTo>
                    <a:pt x="1310" y="0"/>
                  </a:moveTo>
                  <a:lnTo>
                    <a:pt x="1" y="476"/>
                  </a:lnTo>
                  <a:lnTo>
                    <a:pt x="1191" y="3763"/>
                  </a:lnTo>
                  <a:lnTo>
                    <a:pt x="2501" y="3287"/>
                  </a:lnTo>
                  <a:lnTo>
                    <a:pt x="1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71"/>
          <p:cNvGrpSpPr/>
          <p:nvPr/>
        </p:nvGrpSpPr>
        <p:grpSpPr>
          <a:xfrm>
            <a:off x="2732647" y="1403217"/>
            <a:ext cx="399372" cy="397177"/>
            <a:chOff x="2507612" y="1345713"/>
            <a:chExt cx="448229" cy="445765"/>
          </a:xfrm>
        </p:grpSpPr>
        <p:sp>
          <p:nvSpPr>
            <p:cNvPr id="1167" name="Google Shape;1167;p71"/>
            <p:cNvSpPr/>
            <p:nvPr/>
          </p:nvSpPr>
          <p:spPr>
            <a:xfrm>
              <a:off x="2721906" y="1345713"/>
              <a:ext cx="233935" cy="231433"/>
            </a:xfrm>
            <a:custGeom>
              <a:avLst/>
              <a:gdLst/>
              <a:ahLst/>
              <a:cxnLst/>
              <a:rect l="l" t="t" r="r" b="b"/>
              <a:pathLst>
                <a:path w="6265" h="6198" extrusionOk="0">
                  <a:moveTo>
                    <a:pt x="5502" y="0"/>
                  </a:moveTo>
                  <a:cubicBezTo>
                    <a:pt x="5317" y="0"/>
                    <a:pt x="5133" y="66"/>
                    <a:pt x="5002" y="197"/>
                  </a:cubicBezTo>
                  <a:lnTo>
                    <a:pt x="3954" y="1244"/>
                  </a:lnTo>
                  <a:lnTo>
                    <a:pt x="1239" y="6"/>
                  </a:lnTo>
                  <a:lnTo>
                    <a:pt x="501" y="744"/>
                  </a:lnTo>
                  <a:lnTo>
                    <a:pt x="2478" y="2721"/>
                  </a:lnTo>
                  <a:lnTo>
                    <a:pt x="1599" y="3599"/>
                  </a:lnTo>
                  <a:lnTo>
                    <a:pt x="739" y="3483"/>
                  </a:lnTo>
                  <a:lnTo>
                    <a:pt x="1" y="4221"/>
                  </a:lnTo>
                  <a:lnTo>
                    <a:pt x="1239" y="4959"/>
                  </a:lnTo>
                  <a:lnTo>
                    <a:pt x="1977" y="6198"/>
                  </a:lnTo>
                  <a:lnTo>
                    <a:pt x="2716" y="5460"/>
                  </a:lnTo>
                  <a:lnTo>
                    <a:pt x="2597" y="4578"/>
                  </a:lnTo>
                  <a:lnTo>
                    <a:pt x="3454" y="3721"/>
                  </a:lnTo>
                  <a:lnTo>
                    <a:pt x="5431" y="5698"/>
                  </a:lnTo>
                  <a:lnTo>
                    <a:pt x="6193" y="4959"/>
                  </a:lnTo>
                  <a:lnTo>
                    <a:pt x="4954" y="2221"/>
                  </a:lnTo>
                  <a:lnTo>
                    <a:pt x="6002" y="1197"/>
                  </a:lnTo>
                  <a:cubicBezTo>
                    <a:pt x="6264" y="911"/>
                    <a:pt x="6264" y="482"/>
                    <a:pt x="6002" y="197"/>
                  </a:cubicBezTo>
                  <a:cubicBezTo>
                    <a:pt x="5871" y="66"/>
                    <a:pt x="5687" y="0"/>
                    <a:pt x="5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1"/>
            <p:cNvSpPr/>
            <p:nvPr/>
          </p:nvSpPr>
          <p:spPr>
            <a:xfrm>
              <a:off x="2509404" y="1418825"/>
              <a:ext cx="147642" cy="181435"/>
            </a:xfrm>
            <a:custGeom>
              <a:avLst/>
              <a:gdLst/>
              <a:ahLst/>
              <a:cxnLst/>
              <a:rect l="l" t="t" r="r" b="b"/>
              <a:pathLst>
                <a:path w="3954" h="4859" extrusionOk="0">
                  <a:moveTo>
                    <a:pt x="2096" y="1"/>
                  </a:moveTo>
                  <a:cubicBezTo>
                    <a:pt x="977" y="882"/>
                    <a:pt x="191" y="2168"/>
                    <a:pt x="0" y="3644"/>
                  </a:cubicBezTo>
                  <a:lnTo>
                    <a:pt x="715" y="3644"/>
                  </a:lnTo>
                  <a:cubicBezTo>
                    <a:pt x="1000" y="3644"/>
                    <a:pt x="1286" y="3764"/>
                    <a:pt x="1477" y="3954"/>
                  </a:cubicBezTo>
                  <a:lnTo>
                    <a:pt x="2405" y="4859"/>
                  </a:lnTo>
                  <a:lnTo>
                    <a:pt x="3144" y="4430"/>
                  </a:lnTo>
                  <a:lnTo>
                    <a:pt x="2906" y="3740"/>
                  </a:lnTo>
                  <a:cubicBezTo>
                    <a:pt x="2810" y="3430"/>
                    <a:pt x="2858" y="3097"/>
                    <a:pt x="3025" y="2811"/>
                  </a:cubicBezTo>
                  <a:lnTo>
                    <a:pt x="3858" y="1596"/>
                  </a:lnTo>
                  <a:cubicBezTo>
                    <a:pt x="3953" y="1430"/>
                    <a:pt x="3906" y="1215"/>
                    <a:pt x="3763" y="1096"/>
                  </a:cubicBezTo>
                  <a:lnTo>
                    <a:pt x="2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1"/>
            <p:cNvSpPr/>
            <p:nvPr/>
          </p:nvSpPr>
          <p:spPr>
            <a:xfrm>
              <a:off x="2612537" y="1609147"/>
              <a:ext cx="121878" cy="169860"/>
            </a:xfrm>
            <a:custGeom>
              <a:avLst/>
              <a:gdLst/>
              <a:ahLst/>
              <a:cxnLst/>
              <a:rect l="l" t="t" r="r" b="b"/>
              <a:pathLst>
                <a:path w="3264" h="4549" extrusionOk="0">
                  <a:moveTo>
                    <a:pt x="620" y="0"/>
                  </a:moveTo>
                  <a:lnTo>
                    <a:pt x="1" y="357"/>
                  </a:lnTo>
                  <a:cubicBezTo>
                    <a:pt x="24" y="429"/>
                    <a:pt x="24" y="500"/>
                    <a:pt x="24" y="595"/>
                  </a:cubicBezTo>
                  <a:lnTo>
                    <a:pt x="24" y="4120"/>
                  </a:lnTo>
                  <a:cubicBezTo>
                    <a:pt x="286" y="4287"/>
                    <a:pt x="596" y="4430"/>
                    <a:pt x="882" y="4525"/>
                  </a:cubicBezTo>
                  <a:lnTo>
                    <a:pt x="882" y="4549"/>
                  </a:lnTo>
                  <a:lnTo>
                    <a:pt x="1406" y="3763"/>
                  </a:lnTo>
                  <a:cubicBezTo>
                    <a:pt x="1477" y="3644"/>
                    <a:pt x="1572" y="3548"/>
                    <a:pt x="1691" y="3477"/>
                  </a:cubicBezTo>
                  <a:lnTo>
                    <a:pt x="3097" y="2501"/>
                  </a:lnTo>
                  <a:cubicBezTo>
                    <a:pt x="3168" y="2453"/>
                    <a:pt x="3216" y="2358"/>
                    <a:pt x="3239" y="2262"/>
                  </a:cubicBezTo>
                  <a:cubicBezTo>
                    <a:pt x="3263" y="2167"/>
                    <a:pt x="3239" y="2096"/>
                    <a:pt x="3192" y="2001"/>
                  </a:cubicBezTo>
                  <a:lnTo>
                    <a:pt x="2382" y="810"/>
                  </a:lnTo>
                  <a:cubicBezTo>
                    <a:pt x="2311" y="715"/>
                    <a:pt x="2215" y="643"/>
                    <a:pt x="2096" y="643"/>
                  </a:cubicBezTo>
                  <a:lnTo>
                    <a:pt x="1572" y="643"/>
                  </a:lnTo>
                  <a:cubicBezTo>
                    <a:pt x="1144" y="643"/>
                    <a:pt x="787" y="381"/>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1"/>
            <p:cNvSpPr/>
            <p:nvPr/>
          </p:nvSpPr>
          <p:spPr>
            <a:xfrm>
              <a:off x="2609886" y="1372598"/>
              <a:ext cx="315710" cy="418880"/>
            </a:xfrm>
            <a:custGeom>
              <a:avLst/>
              <a:gdLst/>
              <a:ahLst/>
              <a:cxnLst/>
              <a:rect l="l" t="t" r="r" b="b"/>
              <a:pathLst>
                <a:path w="8455" h="11218" extrusionOk="0">
                  <a:moveTo>
                    <a:pt x="2525" y="0"/>
                  </a:moveTo>
                  <a:lnTo>
                    <a:pt x="2525" y="0"/>
                  </a:lnTo>
                  <a:cubicBezTo>
                    <a:pt x="1620" y="72"/>
                    <a:pt x="762" y="358"/>
                    <a:pt x="0" y="810"/>
                  </a:cubicBezTo>
                  <a:lnTo>
                    <a:pt x="1453" y="1763"/>
                  </a:lnTo>
                  <a:cubicBezTo>
                    <a:pt x="1691" y="1906"/>
                    <a:pt x="1834" y="2144"/>
                    <a:pt x="1905" y="2430"/>
                  </a:cubicBezTo>
                  <a:cubicBezTo>
                    <a:pt x="1953" y="2692"/>
                    <a:pt x="1905" y="2977"/>
                    <a:pt x="1739" y="3215"/>
                  </a:cubicBezTo>
                  <a:lnTo>
                    <a:pt x="929" y="4430"/>
                  </a:lnTo>
                  <a:cubicBezTo>
                    <a:pt x="858" y="4525"/>
                    <a:pt x="858" y="4644"/>
                    <a:pt x="881" y="4740"/>
                  </a:cubicBezTo>
                  <a:lnTo>
                    <a:pt x="1310" y="6049"/>
                  </a:lnTo>
                  <a:cubicBezTo>
                    <a:pt x="1358" y="6192"/>
                    <a:pt x="1500" y="6287"/>
                    <a:pt x="1643" y="6287"/>
                  </a:cubicBezTo>
                  <a:lnTo>
                    <a:pt x="2167" y="6287"/>
                  </a:lnTo>
                  <a:cubicBezTo>
                    <a:pt x="2525" y="6287"/>
                    <a:pt x="2834" y="6454"/>
                    <a:pt x="3025" y="6740"/>
                  </a:cubicBezTo>
                  <a:lnTo>
                    <a:pt x="3834" y="7954"/>
                  </a:lnTo>
                  <a:cubicBezTo>
                    <a:pt x="4001" y="8193"/>
                    <a:pt x="4049" y="8455"/>
                    <a:pt x="4001" y="8740"/>
                  </a:cubicBezTo>
                  <a:cubicBezTo>
                    <a:pt x="3930" y="9002"/>
                    <a:pt x="3787" y="9264"/>
                    <a:pt x="3549" y="9431"/>
                  </a:cubicBezTo>
                  <a:lnTo>
                    <a:pt x="2143" y="10384"/>
                  </a:lnTo>
                  <a:cubicBezTo>
                    <a:pt x="2120" y="10407"/>
                    <a:pt x="2072" y="10431"/>
                    <a:pt x="2048" y="10479"/>
                  </a:cubicBezTo>
                  <a:lnTo>
                    <a:pt x="1643" y="11074"/>
                  </a:lnTo>
                  <a:cubicBezTo>
                    <a:pt x="2048" y="11169"/>
                    <a:pt x="2453" y="11217"/>
                    <a:pt x="2882" y="11217"/>
                  </a:cubicBezTo>
                  <a:cubicBezTo>
                    <a:pt x="5859" y="11217"/>
                    <a:pt x="8264" y="8859"/>
                    <a:pt x="8454" y="5930"/>
                  </a:cubicBezTo>
                  <a:lnTo>
                    <a:pt x="8454" y="5930"/>
                  </a:lnTo>
                  <a:lnTo>
                    <a:pt x="8431" y="5954"/>
                  </a:lnTo>
                  <a:lnTo>
                    <a:pt x="6454" y="3977"/>
                  </a:lnTo>
                  <a:lnTo>
                    <a:pt x="6335" y="4120"/>
                  </a:lnTo>
                  <a:lnTo>
                    <a:pt x="6454" y="4978"/>
                  </a:lnTo>
                  <a:lnTo>
                    <a:pt x="4835" y="6597"/>
                  </a:lnTo>
                  <a:lnTo>
                    <a:pt x="3715" y="4740"/>
                  </a:lnTo>
                  <a:lnTo>
                    <a:pt x="1858" y="3620"/>
                  </a:lnTo>
                  <a:lnTo>
                    <a:pt x="3501" y="2001"/>
                  </a:lnTo>
                  <a:lnTo>
                    <a:pt x="4358" y="2144"/>
                  </a:lnTo>
                  <a:lnTo>
                    <a:pt x="4477" y="2001"/>
                  </a:lnTo>
                  <a:lnTo>
                    <a:pt x="2501" y="24"/>
                  </a:lnTo>
                  <a:lnTo>
                    <a:pt x="2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1"/>
            <p:cNvSpPr/>
            <p:nvPr/>
          </p:nvSpPr>
          <p:spPr>
            <a:xfrm>
              <a:off x="2507612" y="1580694"/>
              <a:ext cx="79198" cy="165416"/>
            </a:xfrm>
            <a:custGeom>
              <a:avLst/>
              <a:gdLst/>
              <a:ahLst/>
              <a:cxnLst/>
              <a:rect l="l" t="t" r="r" b="b"/>
              <a:pathLst>
                <a:path w="2121" h="4430" extrusionOk="0">
                  <a:moveTo>
                    <a:pt x="1" y="0"/>
                  </a:moveTo>
                  <a:cubicBezTo>
                    <a:pt x="1" y="1762"/>
                    <a:pt x="858" y="3406"/>
                    <a:pt x="2120" y="4430"/>
                  </a:cubicBezTo>
                  <a:lnTo>
                    <a:pt x="2120" y="1357"/>
                  </a:lnTo>
                  <a:cubicBezTo>
                    <a:pt x="2120" y="1262"/>
                    <a:pt x="2096" y="1167"/>
                    <a:pt x="2025" y="1096"/>
                  </a:cubicBezTo>
                  <a:lnTo>
                    <a:pt x="1025" y="119"/>
                  </a:lnTo>
                  <a:cubicBezTo>
                    <a:pt x="953" y="48"/>
                    <a:pt x="858" y="0"/>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71"/>
          <p:cNvGrpSpPr/>
          <p:nvPr/>
        </p:nvGrpSpPr>
        <p:grpSpPr>
          <a:xfrm>
            <a:off x="3406896" y="2611647"/>
            <a:ext cx="396977" cy="396977"/>
            <a:chOff x="3264344" y="2701977"/>
            <a:chExt cx="445541" cy="445541"/>
          </a:xfrm>
        </p:grpSpPr>
        <p:sp>
          <p:nvSpPr>
            <p:cNvPr id="1173" name="Google Shape;1173;p71"/>
            <p:cNvSpPr/>
            <p:nvPr/>
          </p:nvSpPr>
          <p:spPr>
            <a:xfrm>
              <a:off x="3572026" y="2755335"/>
              <a:ext cx="96972" cy="106755"/>
            </a:xfrm>
            <a:custGeom>
              <a:avLst/>
              <a:gdLst/>
              <a:ahLst/>
              <a:cxnLst/>
              <a:rect l="l" t="t" r="r" b="b"/>
              <a:pathLst>
                <a:path w="2597" h="2859" extrusionOk="0">
                  <a:moveTo>
                    <a:pt x="334" y="1"/>
                  </a:moveTo>
                  <a:lnTo>
                    <a:pt x="0" y="620"/>
                  </a:lnTo>
                  <a:cubicBezTo>
                    <a:pt x="882" y="1120"/>
                    <a:pt x="1572" y="1930"/>
                    <a:pt x="1929" y="2859"/>
                  </a:cubicBezTo>
                  <a:lnTo>
                    <a:pt x="2596" y="2597"/>
                  </a:lnTo>
                  <a:cubicBezTo>
                    <a:pt x="2168" y="1525"/>
                    <a:pt x="1358" y="596"/>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1"/>
            <p:cNvSpPr/>
            <p:nvPr/>
          </p:nvSpPr>
          <p:spPr>
            <a:xfrm>
              <a:off x="3553356" y="3009658"/>
              <a:ext cx="103170" cy="95180"/>
            </a:xfrm>
            <a:custGeom>
              <a:avLst/>
              <a:gdLst/>
              <a:ahLst/>
              <a:cxnLst/>
              <a:rect l="l" t="t" r="r" b="b"/>
              <a:pathLst>
                <a:path w="2763" h="2549" extrusionOk="0">
                  <a:moveTo>
                    <a:pt x="2144" y="1"/>
                  </a:moveTo>
                  <a:cubicBezTo>
                    <a:pt x="1667" y="858"/>
                    <a:pt x="881" y="1525"/>
                    <a:pt x="0" y="1906"/>
                  </a:cubicBezTo>
                  <a:lnTo>
                    <a:pt x="262" y="2549"/>
                  </a:lnTo>
                  <a:cubicBezTo>
                    <a:pt x="1310" y="2120"/>
                    <a:pt x="2191" y="1334"/>
                    <a:pt x="2763" y="358"/>
                  </a:cubicBez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1"/>
            <p:cNvSpPr/>
            <p:nvPr/>
          </p:nvSpPr>
          <p:spPr>
            <a:xfrm>
              <a:off x="3304373" y="2987441"/>
              <a:ext cx="93387" cy="104067"/>
            </a:xfrm>
            <a:custGeom>
              <a:avLst/>
              <a:gdLst/>
              <a:ahLst/>
              <a:cxnLst/>
              <a:rect l="l" t="t" r="r" b="b"/>
              <a:pathLst>
                <a:path w="2501" h="2787" extrusionOk="0">
                  <a:moveTo>
                    <a:pt x="667" y="0"/>
                  </a:moveTo>
                  <a:lnTo>
                    <a:pt x="0" y="262"/>
                  </a:lnTo>
                  <a:cubicBezTo>
                    <a:pt x="429" y="1310"/>
                    <a:pt x="1191" y="2215"/>
                    <a:pt x="2144" y="2787"/>
                  </a:cubicBezTo>
                  <a:lnTo>
                    <a:pt x="2501" y="2191"/>
                  </a:lnTo>
                  <a:cubicBezTo>
                    <a:pt x="1667" y="1691"/>
                    <a:pt x="1024" y="905"/>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1"/>
            <p:cNvSpPr/>
            <p:nvPr/>
          </p:nvSpPr>
          <p:spPr>
            <a:xfrm>
              <a:off x="3316807" y="2742901"/>
              <a:ext cx="107651" cy="96972"/>
            </a:xfrm>
            <a:custGeom>
              <a:avLst/>
              <a:gdLst/>
              <a:ahLst/>
              <a:cxnLst/>
              <a:rect l="l" t="t" r="r" b="b"/>
              <a:pathLst>
                <a:path w="2883" h="2597" extrusionOk="0">
                  <a:moveTo>
                    <a:pt x="2620" y="0"/>
                  </a:moveTo>
                  <a:cubicBezTo>
                    <a:pt x="1525" y="429"/>
                    <a:pt x="596" y="1239"/>
                    <a:pt x="1" y="2239"/>
                  </a:cubicBezTo>
                  <a:lnTo>
                    <a:pt x="620" y="2596"/>
                  </a:lnTo>
                  <a:cubicBezTo>
                    <a:pt x="1120" y="1715"/>
                    <a:pt x="1930" y="1024"/>
                    <a:pt x="2882" y="643"/>
                  </a:cubicBezTo>
                  <a:lnTo>
                    <a:pt x="26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1"/>
            <p:cNvSpPr/>
            <p:nvPr/>
          </p:nvSpPr>
          <p:spPr>
            <a:xfrm>
              <a:off x="3560450" y="2813138"/>
              <a:ext cx="54292" cy="58736"/>
            </a:xfrm>
            <a:custGeom>
              <a:avLst/>
              <a:gdLst/>
              <a:ahLst/>
              <a:cxnLst/>
              <a:rect l="l" t="t" r="r" b="b"/>
              <a:pathLst>
                <a:path w="1454" h="1573" extrusionOk="0">
                  <a:moveTo>
                    <a:pt x="453" y="1"/>
                  </a:moveTo>
                  <a:lnTo>
                    <a:pt x="1" y="548"/>
                  </a:lnTo>
                  <a:cubicBezTo>
                    <a:pt x="358" y="834"/>
                    <a:pt x="644" y="1191"/>
                    <a:pt x="834" y="1572"/>
                  </a:cubicBezTo>
                  <a:lnTo>
                    <a:pt x="1454" y="1263"/>
                  </a:lnTo>
                  <a:cubicBezTo>
                    <a:pt x="1215" y="787"/>
                    <a:pt x="858" y="358"/>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1"/>
            <p:cNvSpPr/>
            <p:nvPr/>
          </p:nvSpPr>
          <p:spPr>
            <a:xfrm>
              <a:off x="3542677" y="2998979"/>
              <a:ext cx="55189" cy="51641"/>
            </a:xfrm>
            <a:custGeom>
              <a:avLst/>
              <a:gdLst/>
              <a:ahLst/>
              <a:cxnLst/>
              <a:rect l="l" t="t" r="r" b="b"/>
              <a:pathLst>
                <a:path w="1478" h="1383" extrusionOk="0">
                  <a:moveTo>
                    <a:pt x="929" y="1"/>
                  </a:moveTo>
                  <a:cubicBezTo>
                    <a:pt x="691" y="311"/>
                    <a:pt x="358" y="572"/>
                    <a:pt x="1" y="787"/>
                  </a:cubicBezTo>
                  <a:lnTo>
                    <a:pt x="334" y="1382"/>
                  </a:lnTo>
                  <a:cubicBezTo>
                    <a:pt x="786" y="1144"/>
                    <a:pt x="1167" y="834"/>
                    <a:pt x="1477" y="430"/>
                  </a:cubicBezTo>
                  <a:lnTo>
                    <a:pt x="9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1"/>
            <p:cNvSpPr/>
            <p:nvPr/>
          </p:nvSpPr>
          <p:spPr>
            <a:xfrm>
              <a:off x="3358590" y="2977658"/>
              <a:ext cx="50745" cy="55151"/>
            </a:xfrm>
            <a:custGeom>
              <a:avLst/>
              <a:gdLst/>
              <a:ahLst/>
              <a:cxnLst/>
              <a:rect l="l" t="t" r="r" b="b"/>
              <a:pathLst>
                <a:path w="1359" h="1477" extrusionOk="0">
                  <a:moveTo>
                    <a:pt x="620" y="0"/>
                  </a:moveTo>
                  <a:lnTo>
                    <a:pt x="1" y="310"/>
                  </a:lnTo>
                  <a:cubicBezTo>
                    <a:pt x="215" y="762"/>
                    <a:pt x="525" y="1167"/>
                    <a:pt x="882" y="1477"/>
                  </a:cubicBezTo>
                  <a:lnTo>
                    <a:pt x="1358" y="953"/>
                  </a:lnTo>
                  <a:cubicBezTo>
                    <a:pt x="1049" y="691"/>
                    <a:pt x="811" y="358"/>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1"/>
            <p:cNvSpPr/>
            <p:nvPr/>
          </p:nvSpPr>
          <p:spPr>
            <a:xfrm>
              <a:off x="3374609" y="2796260"/>
              <a:ext cx="59632" cy="55151"/>
            </a:xfrm>
            <a:custGeom>
              <a:avLst/>
              <a:gdLst/>
              <a:ahLst/>
              <a:cxnLst/>
              <a:rect l="l" t="t" r="r" b="b"/>
              <a:pathLst>
                <a:path w="1597" h="1477" extrusionOk="0">
                  <a:moveTo>
                    <a:pt x="1263" y="0"/>
                  </a:moveTo>
                  <a:cubicBezTo>
                    <a:pt x="787" y="262"/>
                    <a:pt x="358" y="596"/>
                    <a:pt x="1" y="1024"/>
                  </a:cubicBezTo>
                  <a:lnTo>
                    <a:pt x="548" y="1477"/>
                  </a:lnTo>
                  <a:cubicBezTo>
                    <a:pt x="834" y="1120"/>
                    <a:pt x="1191" y="834"/>
                    <a:pt x="1572" y="643"/>
                  </a:cubicBezTo>
                  <a:lnTo>
                    <a:pt x="1596" y="643"/>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1"/>
            <p:cNvSpPr/>
            <p:nvPr/>
          </p:nvSpPr>
          <p:spPr>
            <a:xfrm>
              <a:off x="3556007" y="2898497"/>
              <a:ext cx="153878" cy="78302"/>
            </a:xfrm>
            <a:custGeom>
              <a:avLst/>
              <a:gdLst/>
              <a:ahLst/>
              <a:cxnLst/>
              <a:rect l="l" t="t" r="r" b="b"/>
              <a:pathLst>
                <a:path w="4121" h="2097" extrusionOk="0">
                  <a:moveTo>
                    <a:pt x="120" y="1"/>
                  </a:moveTo>
                  <a:cubicBezTo>
                    <a:pt x="191" y="239"/>
                    <a:pt x="239" y="453"/>
                    <a:pt x="239" y="715"/>
                  </a:cubicBezTo>
                  <a:cubicBezTo>
                    <a:pt x="239" y="1073"/>
                    <a:pt x="144" y="1382"/>
                    <a:pt x="1" y="1692"/>
                  </a:cubicBezTo>
                  <a:lnTo>
                    <a:pt x="2335" y="2097"/>
                  </a:lnTo>
                  <a:cubicBezTo>
                    <a:pt x="3311" y="2097"/>
                    <a:pt x="4121" y="1335"/>
                    <a:pt x="4121" y="358"/>
                  </a:cubicBezTo>
                  <a:lnTo>
                    <a:pt x="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1"/>
            <p:cNvSpPr/>
            <p:nvPr/>
          </p:nvSpPr>
          <p:spPr>
            <a:xfrm>
              <a:off x="3460865" y="2701977"/>
              <a:ext cx="78302" cy="153878"/>
            </a:xfrm>
            <a:custGeom>
              <a:avLst/>
              <a:gdLst/>
              <a:ahLst/>
              <a:cxnLst/>
              <a:rect l="l" t="t" r="r" b="b"/>
              <a:pathLst>
                <a:path w="2097" h="4121" extrusionOk="0">
                  <a:moveTo>
                    <a:pt x="1" y="1"/>
                  </a:moveTo>
                  <a:lnTo>
                    <a:pt x="1" y="4002"/>
                  </a:lnTo>
                  <a:cubicBezTo>
                    <a:pt x="215" y="3930"/>
                    <a:pt x="453" y="3883"/>
                    <a:pt x="691" y="3883"/>
                  </a:cubicBezTo>
                  <a:cubicBezTo>
                    <a:pt x="1048" y="3883"/>
                    <a:pt x="1382" y="3978"/>
                    <a:pt x="1668" y="4121"/>
                  </a:cubicBezTo>
                  <a:lnTo>
                    <a:pt x="2096" y="1763"/>
                  </a:lnTo>
                  <a:cubicBezTo>
                    <a:pt x="2096" y="787"/>
                    <a:pt x="131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1"/>
            <p:cNvSpPr/>
            <p:nvPr/>
          </p:nvSpPr>
          <p:spPr>
            <a:xfrm>
              <a:off x="3264344" y="2872732"/>
              <a:ext cx="152982" cy="78265"/>
            </a:xfrm>
            <a:custGeom>
              <a:avLst/>
              <a:gdLst/>
              <a:ahLst/>
              <a:cxnLst/>
              <a:rect l="l" t="t" r="r" b="b"/>
              <a:pathLst>
                <a:path w="4097" h="2096" extrusionOk="0">
                  <a:moveTo>
                    <a:pt x="1739" y="0"/>
                  </a:moveTo>
                  <a:cubicBezTo>
                    <a:pt x="763" y="0"/>
                    <a:pt x="1" y="786"/>
                    <a:pt x="1" y="1763"/>
                  </a:cubicBezTo>
                  <a:lnTo>
                    <a:pt x="1" y="2096"/>
                  </a:lnTo>
                  <a:lnTo>
                    <a:pt x="3978" y="2096"/>
                  </a:lnTo>
                  <a:cubicBezTo>
                    <a:pt x="3906" y="1882"/>
                    <a:pt x="3859" y="1644"/>
                    <a:pt x="3859" y="1405"/>
                  </a:cubicBezTo>
                  <a:cubicBezTo>
                    <a:pt x="3859" y="1048"/>
                    <a:pt x="3954" y="715"/>
                    <a:pt x="4097" y="429"/>
                  </a:cubicBez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1"/>
            <p:cNvSpPr/>
            <p:nvPr/>
          </p:nvSpPr>
          <p:spPr>
            <a:xfrm>
              <a:off x="3434204" y="2993677"/>
              <a:ext cx="78265" cy="153841"/>
            </a:xfrm>
            <a:custGeom>
              <a:avLst/>
              <a:gdLst/>
              <a:ahLst/>
              <a:cxnLst/>
              <a:rect l="l" t="t" r="r" b="b"/>
              <a:pathLst>
                <a:path w="2096" h="4120" extrusionOk="0">
                  <a:moveTo>
                    <a:pt x="429" y="0"/>
                  </a:moveTo>
                  <a:lnTo>
                    <a:pt x="0" y="2358"/>
                  </a:lnTo>
                  <a:cubicBezTo>
                    <a:pt x="0" y="3310"/>
                    <a:pt x="786" y="4120"/>
                    <a:pt x="1762" y="4120"/>
                  </a:cubicBezTo>
                  <a:lnTo>
                    <a:pt x="2096" y="4120"/>
                  </a:lnTo>
                  <a:lnTo>
                    <a:pt x="2096" y="119"/>
                  </a:lnTo>
                  <a:cubicBezTo>
                    <a:pt x="1882" y="214"/>
                    <a:pt x="1643" y="262"/>
                    <a:pt x="1405" y="262"/>
                  </a:cubicBezTo>
                  <a:cubicBezTo>
                    <a:pt x="1048" y="262"/>
                    <a:pt x="715" y="167"/>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1"/>
            <p:cNvSpPr/>
            <p:nvPr/>
          </p:nvSpPr>
          <p:spPr>
            <a:xfrm>
              <a:off x="3434204" y="2872732"/>
              <a:ext cx="104963" cy="104963"/>
            </a:xfrm>
            <a:custGeom>
              <a:avLst/>
              <a:gdLst/>
              <a:ahLst/>
              <a:cxnLst/>
              <a:rect l="l" t="t" r="r" b="b"/>
              <a:pathLst>
                <a:path w="2811" h="2811" extrusionOk="0">
                  <a:moveTo>
                    <a:pt x="1762" y="1048"/>
                  </a:moveTo>
                  <a:lnTo>
                    <a:pt x="1762" y="1763"/>
                  </a:lnTo>
                  <a:lnTo>
                    <a:pt x="1048" y="1763"/>
                  </a:lnTo>
                  <a:lnTo>
                    <a:pt x="1048" y="1048"/>
                  </a:lnTo>
                  <a:close/>
                  <a:moveTo>
                    <a:pt x="1405" y="0"/>
                  </a:moveTo>
                  <a:cubicBezTo>
                    <a:pt x="643" y="0"/>
                    <a:pt x="0" y="619"/>
                    <a:pt x="0" y="1405"/>
                  </a:cubicBezTo>
                  <a:cubicBezTo>
                    <a:pt x="0" y="2167"/>
                    <a:pt x="643" y="2810"/>
                    <a:pt x="1405" y="2810"/>
                  </a:cubicBezTo>
                  <a:cubicBezTo>
                    <a:pt x="2167" y="2810"/>
                    <a:pt x="2810" y="2167"/>
                    <a:pt x="2810" y="1405"/>
                  </a:cubicBezTo>
                  <a:cubicBezTo>
                    <a:pt x="2810" y="619"/>
                    <a:pt x="2167" y="0"/>
                    <a:pt x="1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71"/>
          <p:cNvGrpSpPr/>
          <p:nvPr/>
        </p:nvGrpSpPr>
        <p:grpSpPr>
          <a:xfrm>
            <a:off x="3406097" y="3889646"/>
            <a:ext cx="397775" cy="396977"/>
            <a:chOff x="3263448" y="4136318"/>
            <a:chExt cx="446437" cy="445541"/>
          </a:xfrm>
        </p:grpSpPr>
        <p:sp>
          <p:nvSpPr>
            <p:cNvPr id="1187" name="Google Shape;1187;p71"/>
            <p:cNvSpPr/>
            <p:nvPr/>
          </p:nvSpPr>
          <p:spPr>
            <a:xfrm>
              <a:off x="3397723" y="4292810"/>
              <a:ext cx="75651" cy="79198"/>
            </a:xfrm>
            <a:custGeom>
              <a:avLst/>
              <a:gdLst/>
              <a:ahLst/>
              <a:cxnLst/>
              <a:rect l="l" t="t" r="r" b="b"/>
              <a:pathLst>
                <a:path w="2026" h="2121" extrusionOk="0">
                  <a:moveTo>
                    <a:pt x="1" y="1"/>
                  </a:moveTo>
                  <a:lnTo>
                    <a:pt x="525" y="2120"/>
                  </a:lnTo>
                  <a:lnTo>
                    <a:pt x="2025" y="2120"/>
                  </a:lnTo>
                  <a:lnTo>
                    <a:pt x="20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1"/>
            <p:cNvSpPr/>
            <p:nvPr/>
          </p:nvSpPr>
          <p:spPr>
            <a:xfrm>
              <a:off x="3499997" y="4292810"/>
              <a:ext cx="75614" cy="79198"/>
            </a:xfrm>
            <a:custGeom>
              <a:avLst/>
              <a:gdLst/>
              <a:ahLst/>
              <a:cxnLst/>
              <a:rect l="l" t="t" r="r" b="b"/>
              <a:pathLst>
                <a:path w="2025" h="2121" extrusionOk="0">
                  <a:moveTo>
                    <a:pt x="0" y="1"/>
                  </a:moveTo>
                  <a:lnTo>
                    <a:pt x="0" y="2120"/>
                  </a:lnTo>
                  <a:lnTo>
                    <a:pt x="1501" y="2120"/>
                  </a:lnTo>
                  <a:lnTo>
                    <a:pt x="20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1"/>
            <p:cNvSpPr/>
            <p:nvPr/>
          </p:nvSpPr>
          <p:spPr>
            <a:xfrm>
              <a:off x="3369270" y="4162120"/>
              <a:ext cx="234794" cy="104963"/>
            </a:xfrm>
            <a:custGeom>
              <a:avLst/>
              <a:gdLst/>
              <a:ahLst/>
              <a:cxnLst/>
              <a:rect l="l" t="t" r="r" b="b"/>
              <a:pathLst>
                <a:path w="6288" h="2811" extrusionOk="0">
                  <a:moveTo>
                    <a:pt x="2096" y="0"/>
                  </a:moveTo>
                  <a:lnTo>
                    <a:pt x="2096" y="691"/>
                  </a:lnTo>
                  <a:lnTo>
                    <a:pt x="2787" y="691"/>
                  </a:lnTo>
                  <a:lnTo>
                    <a:pt x="2787" y="1405"/>
                  </a:lnTo>
                  <a:lnTo>
                    <a:pt x="691" y="1405"/>
                  </a:lnTo>
                  <a:lnTo>
                    <a:pt x="691" y="2096"/>
                  </a:lnTo>
                  <a:lnTo>
                    <a:pt x="1" y="2096"/>
                  </a:lnTo>
                  <a:lnTo>
                    <a:pt x="1" y="2810"/>
                  </a:lnTo>
                  <a:lnTo>
                    <a:pt x="6288" y="2810"/>
                  </a:lnTo>
                  <a:lnTo>
                    <a:pt x="6288" y="2096"/>
                  </a:lnTo>
                  <a:lnTo>
                    <a:pt x="5597" y="2096"/>
                  </a:lnTo>
                  <a:lnTo>
                    <a:pt x="5597" y="1405"/>
                  </a:lnTo>
                  <a:lnTo>
                    <a:pt x="3501" y="1405"/>
                  </a:lnTo>
                  <a:lnTo>
                    <a:pt x="3501" y="691"/>
                  </a:lnTo>
                  <a:lnTo>
                    <a:pt x="4192" y="691"/>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1"/>
            <p:cNvSpPr/>
            <p:nvPr/>
          </p:nvSpPr>
          <p:spPr>
            <a:xfrm>
              <a:off x="3263448" y="4136318"/>
              <a:ext cx="105859" cy="78302"/>
            </a:xfrm>
            <a:custGeom>
              <a:avLst/>
              <a:gdLst/>
              <a:ahLst/>
              <a:cxnLst/>
              <a:rect l="l" t="t" r="r" b="b"/>
              <a:pathLst>
                <a:path w="2835" h="2097" extrusionOk="0">
                  <a:moveTo>
                    <a:pt x="1406" y="1"/>
                  </a:moveTo>
                  <a:cubicBezTo>
                    <a:pt x="1025" y="1"/>
                    <a:pt x="715" y="310"/>
                    <a:pt x="715" y="691"/>
                  </a:cubicBezTo>
                  <a:cubicBezTo>
                    <a:pt x="310" y="691"/>
                    <a:pt x="1" y="1001"/>
                    <a:pt x="1" y="1382"/>
                  </a:cubicBezTo>
                  <a:cubicBezTo>
                    <a:pt x="1" y="1787"/>
                    <a:pt x="310" y="2096"/>
                    <a:pt x="715" y="2096"/>
                  </a:cubicBezTo>
                  <a:lnTo>
                    <a:pt x="1406" y="2096"/>
                  </a:lnTo>
                  <a:cubicBezTo>
                    <a:pt x="1787" y="2096"/>
                    <a:pt x="2144" y="1787"/>
                    <a:pt x="2144" y="1382"/>
                  </a:cubicBezTo>
                  <a:cubicBezTo>
                    <a:pt x="2525" y="1382"/>
                    <a:pt x="2835" y="1072"/>
                    <a:pt x="2835" y="691"/>
                  </a:cubicBezTo>
                  <a:cubicBezTo>
                    <a:pt x="2835" y="310"/>
                    <a:pt x="2525"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1"/>
            <p:cNvSpPr/>
            <p:nvPr/>
          </p:nvSpPr>
          <p:spPr>
            <a:xfrm>
              <a:off x="3604026" y="4346169"/>
              <a:ext cx="105859" cy="78302"/>
            </a:xfrm>
            <a:custGeom>
              <a:avLst/>
              <a:gdLst/>
              <a:ahLst/>
              <a:cxnLst/>
              <a:rect l="l" t="t" r="r" b="b"/>
              <a:pathLst>
                <a:path w="2835" h="2097" extrusionOk="0">
                  <a:moveTo>
                    <a:pt x="691" y="1"/>
                  </a:moveTo>
                  <a:cubicBezTo>
                    <a:pt x="310" y="1"/>
                    <a:pt x="1" y="310"/>
                    <a:pt x="1" y="691"/>
                  </a:cubicBezTo>
                  <a:cubicBezTo>
                    <a:pt x="1" y="1072"/>
                    <a:pt x="310" y="1382"/>
                    <a:pt x="691" y="1382"/>
                  </a:cubicBezTo>
                  <a:cubicBezTo>
                    <a:pt x="691" y="1787"/>
                    <a:pt x="1025" y="2096"/>
                    <a:pt x="1430" y="2096"/>
                  </a:cubicBezTo>
                  <a:lnTo>
                    <a:pt x="2120" y="2096"/>
                  </a:lnTo>
                  <a:cubicBezTo>
                    <a:pt x="2501" y="2096"/>
                    <a:pt x="2835" y="1787"/>
                    <a:pt x="2835" y="1382"/>
                  </a:cubicBezTo>
                  <a:cubicBezTo>
                    <a:pt x="2835" y="1001"/>
                    <a:pt x="2501" y="691"/>
                    <a:pt x="2120" y="691"/>
                  </a:cubicBezTo>
                  <a:cubicBezTo>
                    <a:pt x="2120" y="310"/>
                    <a:pt x="1811" y="1"/>
                    <a:pt x="1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1"/>
            <p:cNvSpPr/>
            <p:nvPr/>
          </p:nvSpPr>
          <p:spPr>
            <a:xfrm>
              <a:off x="3420836" y="4502698"/>
              <a:ext cx="130765" cy="79161"/>
            </a:xfrm>
            <a:custGeom>
              <a:avLst/>
              <a:gdLst/>
              <a:ahLst/>
              <a:cxnLst/>
              <a:rect l="l" t="t" r="r" b="b"/>
              <a:pathLst>
                <a:path w="3502" h="2120" extrusionOk="0">
                  <a:moveTo>
                    <a:pt x="1" y="0"/>
                  </a:moveTo>
                  <a:lnTo>
                    <a:pt x="1" y="2120"/>
                  </a:lnTo>
                  <a:lnTo>
                    <a:pt x="3502" y="2120"/>
                  </a:lnTo>
                  <a:lnTo>
                    <a:pt x="35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1"/>
            <p:cNvSpPr/>
            <p:nvPr/>
          </p:nvSpPr>
          <p:spPr>
            <a:xfrm>
              <a:off x="3395072" y="4397735"/>
              <a:ext cx="183227" cy="78302"/>
            </a:xfrm>
            <a:custGeom>
              <a:avLst/>
              <a:gdLst/>
              <a:ahLst/>
              <a:cxnLst/>
              <a:rect l="l" t="t" r="r" b="b"/>
              <a:pathLst>
                <a:path w="4907" h="2097" extrusionOk="0">
                  <a:moveTo>
                    <a:pt x="715" y="1"/>
                  </a:moveTo>
                  <a:lnTo>
                    <a:pt x="715" y="715"/>
                  </a:lnTo>
                  <a:lnTo>
                    <a:pt x="0" y="715"/>
                  </a:lnTo>
                  <a:lnTo>
                    <a:pt x="0" y="2097"/>
                  </a:lnTo>
                  <a:lnTo>
                    <a:pt x="4906" y="2097"/>
                  </a:lnTo>
                  <a:lnTo>
                    <a:pt x="4906" y="715"/>
                  </a:lnTo>
                  <a:lnTo>
                    <a:pt x="4192" y="715"/>
                  </a:lnTo>
                  <a:lnTo>
                    <a:pt x="4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71"/>
          <p:cNvGrpSpPr/>
          <p:nvPr/>
        </p:nvGrpSpPr>
        <p:grpSpPr>
          <a:xfrm>
            <a:off x="3406097" y="3304926"/>
            <a:ext cx="397775" cy="337557"/>
            <a:chOff x="3263448" y="3480068"/>
            <a:chExt cx="446437" cy="378852"/>
          </a:xfrm>
        </p:grpSpPr>
        <p:sp>
          <p:nvSpPr>
            <p:cNvPr id="1195" name="Google Shape;1195;p71"/>
            <p:cNvSpPr/>
            <p:nvPr/>
          </p:nvSpPr>
          <p:spPr>
            <a:xfrm>
              <a:off x="3263448" y="3833080"/>
              <a:ext cx="446437" cy="25839"/>
            </a:xfrm>
            <a:custGeom>
              <a:avLst/>
              <a:gdLst/>
              <a:ahLst/>
              <a:cxnLst/>
              <a:rect l="l" t="t" r="r" b="b"/>
              <a:pathLst>
                <a:path w="11956" h="692" extrusionOk="0">
                  <a:moveTo>
                    <a:pt x="1" y="1"/>
                  </a:moveTo>
                  <a:lnTo>
                    <a:pt x="1" y="691"/>
                  </a:lnTo>
                  <a:lnTo>
                    <a:pt x="11956" y="691"/>
                  </a:lnTo>
                  <a:lnTo>
                    <a:pt x="119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1"/>
            <p:cNvSpPr/>
            <p:nvPr/>
          </p:nvSpPr>
          <p:spPr>
            <a:xfrm>
              <a:off x="3368373" y="3480068"/>
              <a:ext cx="148539" cy="86293"/>
            </a:xfrm>
            <a:custGeom>
              <a:avLst/>
              <a:gdLst/>
              <a:ahLst/>
              <a:cxnLst/>
              <a:rect l="l" t="t" r="r" b="b"/>
              <a:pathLst>
                <a:path w="3978" h="2311" extrusionOk="0">
                  <a:moveTo>
                    <a:pt x="1073" y="1"/>
                  </a:moveTo>
                  <a:lnTo>
                    <a:pt x="1" y="358"/>
                  </a:lnTo>
                  <a:lnTo>
                    <a:pt x="1573" y="2311"/>
                  </a:lnTo>
                  <a:lnTo>
                    <a:pt x="3978" y="1191"/>
                  </a:lnTo>
                  <a:lnTo>
                    <a:pt x="10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1"/>
            <p:cNvSpPr/>
            <p:nvPr/>
          </p:nvSpPr>
          <p:spPr>
            <a:xfrm>
              <a:off x="3291042" y="3527116"/>
              <a:ext cx="416192" cy="253539"/>
            </a:xfrm>
            <a:custGeom>
              <a:avLst/>
              <a:gdLst/>
              <a:ahLst/>
              <a:cxnLst/>
              <a:rect l="l" t="t" r="r" b="b"/>
              <a:pathLst>
                <a:path w="11146" h="6790" extrusionOk="0">
                  <a:moveTo>
                    <a:pt x="6740" y="1527"/>
                  </a:moveTo>
                  <a:lnTo>
                    <a:pt x="7025" y="2170"/>
                  </a:lnTo>
                  <a:lnTo>
                    <a:pt x="6382" y="2456"/>
                  </a:lnTo>
                  <a:lnTo>
                    <a:pt x="6097" y="1836"/>
                  </a:lnTo>
                  <a:lnTo>
                    <a:pt x="6740" y="1527"/>
                  </a:lnTo>
                  <a:close/>
                  <a:moveTo>
                    <a:pt x="5454" y="2122"/>
                  </a:moveTo>
                  <a:lnTo>
                    <a:pt x="5763" y="2765"/>
                  </a:lnTo>
                  <a:lnTo>
                    <a:pt x="5120" y="3051"/>
                  </a:lnTo>
                  <a:lnTo>
                    <a:pt x="4834" y="2432"/>
                  </a:lnTo>
                  <a:lnTo>
                    <a:pt x="5454" y="2122"/>
                  </a:lnTo>
                  <a:close/>
                  <a:moveTo>
                    <a:pt x="4191" y="2718"/>
                  </a:moveTo>
                  <a:lnTo>
                    <a:pt x="4501" y="3361"/>
                  </a:lnTo>
                  <a:lnTo>
                    <a:pt x="3858" y="3646"/>
                  </a:lnTo>
                  <a:lnTo>
                    <a:pt x="3572" y="3003"/>
                  </a:lnTo>
                  <a:lnTo>
                    <a:pt x="4191" y="2718"/>
                  </a:lnTo>
                  <a:close/>
                  <a:moveTo>
                    <a:pt x="7549" y="0"/>
                  </a:moveTo>
                  <a:cubicBezTo>
                    <a:pt x="7549" y="0"/>
                    <a:pt x="7549" y="1"/>
                    <a:pt x="7549" y="3"/>
                  </a:cubicBezTo>
                  <a:lnTo>
                    <a:pt x="2477" y="2360"/>
                  </a:lnTo>
                  <a:lnTo>
                    <a:pt x="1262" y="1384"/>
                  </a:lnTo>
                  <a:lnTo>
                    <a:pt x="0" y="1979"/>
                  </a:lnTo>
                  <a:lnTo>
                    <a:pt x="1167" y="4504"/>
                  </a:lnTo>
                  <a:cubicBezTo>
                    <a:pt x="1412" y="5010"/>
                    <a:pt x="1925" y="5325"/>
                    <a:pt x="2454" y="5325"/>
                  </a:cubicBezTo>
                  <a:cubicBezTo>
                    <a:pt x="2646" y="5325"/>
                    <a:pt x="2840" y="5283"/>
                    <a:pt x="3025" y="5194"/>
                  </a:cubicBezTo>
                  <a:lnTo>
                    <a:pt x="4930" y="4289"/>
                  </a:lnTo>
                  <a:lnTo>
                    <a:pt x="4930" y="4289"/>
                  </a:lnTo>
                  <a:lnTo>
                    <a:pt x="4549" y="6790"/>
                  </a:lnTo>
                  <a:lnTo>
                    <a:pt x="5835" y="6194"/>
                  </a:lnTo>
                  <a:lnTo>
                    <a:pt x="7478" y="3122"/>
                  </a:lnTo>
                  <a:lnTo>
                    <a:pt x="10645" y="1646"/>
                  </a:lnTo>
                  <a:cubicBezTo>
                    <a:pt x="11002" y="1479"/>
                    <a:pt x="11145" y="1051"/>
                    <a:pt x="10979" y="717"/>
                  </a:cubicBezTo>
                  <a:cubicBezTo>
                    <a:pt x="10931" y="598"/>
                    <a:pt x="10859" y="503"/>
                    <a:pt x="10812" y="408"/>
                  </a:cubicBezTo>
                  <a:cubicBezTo>
                    <a:pt x="10742" y="431"/>
                    <a:pt x="8291" y="1576"/>
                    <a:pt x="8285" y="1576"/>
                  </a:cubicBezTo>
                  <a:cubicBezTo>
                    <a:pt x="8285" y="1576"/>
                    <a:pt x="8286" y="1575"/>
                    <a:pt x="8288" y="1574"/>
                  </a:cubicBezTo>
                  <a:cubicBezTo>
                    <a:pt x="8241" y="1458"/>
                    <a:pt x="7558" y="0"/>
                    <a:pt x="7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1"/>
            <p:cNvSpPr/>
            <p:nvPr/>
          </p:nvSpPr>
          <p:spPr>
            <a:xfrm>
              <a:off x="3596932" y="3508371"/>
              <a:ext cx="77406" cy="42866"/>
            </a:xfrm>
            <a:custGeom>
              <a:avLst/>
              <a:gdLst/>
              <a:ahLst/>
              <a:cxnLst/>
              <a:rect l="l" t="t" r="r" b="b"/>
              <a:pathLst>
                <a:path w="2073" h="1148" extrusionOk="0">
                  <a:moveTo>
                    <a:pt x="892" y="0"/>
                  </a:moveTo>
                  <a:cubicBezTo>
                    <a:pt x="584" y="0"/>
                    <a:pt x="281" y="70"/>
                    <a:pt x="0" y="195"/>
                  </a:cubicBezTo>
                  <a:lnTo>
                    <a:pt x="453" y="1148"/>
                  </a:lnTo>
                  <a:lnTo>
                    <a:pt x="2072" y="386"/>
                  </a:lnTo>
                  <a:cubicBezTo>
                    <a:pt x="1696" y="117"/>
                    <a:pt x="1290"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71"/>
          <p:cNvGrpSpPr/>
          <p:nvPr/>
        </p:nvGrpSpPr>
        <p:grpSpPr>
          <a:xfrm>
            <a:off x="3406896" y="1997617"/>
            <a:ext cx="396178" cy="396977"/>
            <a:chOff x="3264344" y="2012830"/>
            <a:chExt cx="444645" cy="445541"/>
          </a:xfrm>
        </p:grpSpPr>
        <p:sp>
          <p:nvSpPr>
            <p:cNvPr id="1200" name="Google Shape;1200;p71"/>
            <p:cNvSpPr/>
            <p:nvPr/>
          </p:nvSpPr>
          <p:spPr>
            <a:xfrm>
              <a:off x="3656489" y="2118651"/>
              <a:ext cx="52500" cy="129869"/>
            </a:xfrm>
            <a:custGeom>
              <a:avLst/>
              <a:gdLst/>
              <a:ahLst/>
              <a:cxnLst/>
              <a:rect l="l" t="t" r="r" b="b"/>
              <a:pathLst>
                <a:path w="1406" h="3478" extrusionOk="0">
                  <a:moveTo>
                    <a:pt x="691" y="1"/>
                  </a:moveTo>
                  <a:cubicBezTo>
                    <a:pt x="310" y="1"/>
                    <a:pt x="1" y="763"/>
                    <a:pt x="1" y="1739"/>
                  </a:cubicBezTo>
                  <a:cubicBezTo>
                    <a:pt x="1" y="2716"/>
                    <a:pt x="310" y="3478"/>
                    <a:pt x="691" y="3478"/>
                  </a:cubicBezTo>
                  <a:cubicBezTo>
                    <a:pt x="1072" y="3478"/>
                    <a:pt x="1406" y="2716"/>
                    <a:pt x="1406" y="1739"/>
                  </a:cubicBezTo>
                  <a:cubicBezTo>
                    <a:pt x="1406" y="763"/>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1"/>
            <p:cNvSpPr/>
            <p:nvPr/>
          </p:nvSpPr>
          <p:spPr>
            <a:xfrm>
              <a:off x="3499997" y="2099085"/>
              <a:ext cx="80953" cy="169001"/>
            </a:xfrm>
            <a:custGeom>
              <a:avLst/>
              <a:gdLst/>
              <a:ahLst/>
              <a:cxnLst/>
              <a:rect l="l" t="t" r="r" b="b"/>
              <a:pathLst>
                <a:path w="2168" h="4526" extrusionOk="0">
                  <a:moveTo>
                    <a:pt x="953" y="1"/>
                  </a:moveTo>
                  <a:cubicBezTo>
                    <a:pt x="310" y="215"/>
                    <a:pt x="0" y="1573"/>
                    <a:pt x="0" y="2263"/>
                  </a:cubicBezTo>
                  <a:cubicBezTo>
                    <a:pt x="0" y="2954"/>
                    <a:pt x="310" y="4311"/>
                    <a:pt x="953" y="4526"/>
                  </a:cubicBezTo>
                  <a:lnTo>
                    <a:pt x="2168" y="4359"/>
                  </a:lnTo>
                  <a:cubicBezTo>
                    <a:pt x="1691" y="3811"/>
                    <a:pt x="1382" y="3025"/>
                    <a:pt x="1382" y="2263"/>
                  </a:cubicBezTo>
                  <a:cubicBezTo>
                    <a:pt x="1382" y="1501"/>
                    <a:pt x="1691" y="715"/>
                    <a:pt x="2168" y="168"/>
                  </a:cubicBezTo>
                  <a:lnTo>
                    <a:pt x="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1"/>
            <p:cNvSpPr/>
            <p:nvPr/>
          </p:nvSpPr>
          <p:spPr>
            <a:xfrm>
              <a:off x="3578262" y="2110660"/>
              <a:ext cx="68482" cy="146746"/>
            </a:xfrm>
            <a:custGeom>
              <a:avLst/>
              <a:gdLst/>
              <a:ahLst/>
              <a:cxnLst/>
              <a:rect l="l" t="t" r="r" b="b"/>
              <a:pathLst>
                <a:path w="1834" h="3930" extrusionOk="0">
                  <a:moveTo>
                    <a:pt x="977" y="0"/>
                  </a:moveTo>
                  <a:cubicBezTo>
                    <a:pt x="453" y="286"/>
                    <a:pt x="0" y="1120"/>
                    <a:pt x="0" y="1953"/>
                  </a:cubicBezTo>
                  <a:cubicBezTo>
                    <a:pt x="0" y="2787"/>
                    <a:pt x="453" y="3620"/>
                    <a:pt x="977" y="3930"/>
                  </a:cubicBezTo>
                  <a:lnTo>
                    <a:pt x="1834" y="3787"/>
                  </a:lnTo>
                  <a:cubicBezTo>
                    <a:pt x="1548" y="3358"/>
                    <a:pt x="1405" y="2739"/>
                    <a:pt x="1405" y="1953"/>
                  </a:cubicBezTo>
                  <a:cubicBezTo>
                    <a:pt x="1405" y="1167"/>
                    <a:pt x="1548" y="548"/>
                    <a:pt x="1834" y="119"/>
                  </a:cubicBezTo>
                  <a:lnTo>
                    <a:pt x="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1"/>
            <p:cNvSpPr/>
            <p:nvPr/>
          </p:nvSpPr>
          <p:spPr>
            <a:xfrm>
              <a:off x="3264344" y="2012830"/>
              <a:ext cx="236586" cy="445541"/>
            </a:xfrm>
            <a:custGeom>
              <a:avLst/>
              <a:gdLst/>
              <a:ahLst/>
              <a:cxnLst/>
              <a:rect l="l" t="t" r="r" b="b"/>
              <a:pathLst>
                <a:path w="6336" h="11932" extrusionOk="0">
                  <a:moveTo>
                    <a:pt x="4335" y="3597"/>
                  </a:moveTo>
                  <a:cubicBezTo>
                    <a:pt x="4240" y="3883"/>
                    <a:pt x="4192" y="4216"/>
                    <a:pt x="4192" y="4573"/>
                  </a:cubicBezTo>
                  <a:cubicBezTo>
                    <a:pt x="4192" y="4930"/>
                    <a:pt x="4240" y="5240"/>
                    <a:pt x="4335" y="5550"/>
                  </a:cubicBezTo>
                  <a:lnTo>
                    <a:pt x="2477" y="4573"/>
                  </a:lnTo>
                  <a:lnTo>
                    <a:pt x="4335" y="3597"/>
                  </a:lnTo>
                  <a:close/>
                  <a:moveTo>
                    <a:pt x="1382" y="1"/>
                  </a:moveTo>
                  <a:cubicBezTo>
                    <a:pt x="810" y="1"/>
                    <a:pt x="334" y="477"/>
                    <a:pt x="334" y="1049"/>
                  </a:cubicBezTo>
                  <a:cubicBezTo>
                    <a:pt x="334" y="1501"/>
                    <a:pt x="644" y="1882"/>
                    <a:pt x="1048" y="2025"/>
                  </a:cubicBezTo>
                  <a:lnTo>
                    <a:pt x="1048" y="7026"/>
                  </a:lnTo>
                  <a:lnTo>
                    <a:pt x="691" y="7026"/>
                  </a:lnTo>
                  <a:lnTo>
                    <a:pt x="691" y="11241"/>
                  </a:lnTo>
                  <a:lnTo>
                    <a:pt x="1" y="11241"/>
                  </a:lnTo>
                  <a:lnTo>
                    <a:pt x="1" y="11932"/>
                  </a:lnTo>
                  <a:lnTo>
                    <a:pt x="2787" y="11932"/>
                  </a:lnTo>
                  <a:lnTo>
                    <a:pt x="2787" y="11241"/>
                  </a:lnTo>
                  <a:lnTo>
                    <a:pt x="2073" y="11241"/>
                  </a:lnTo>
                  <a:lnTo>
                    <a:pt x="2073" y="7026"/>
                  </a:lnTo>
                  <a:lnTo>
                    <a:pt x="1739" y="7026"/>
                  </a:lnTo>
                  <a:lnTo>
                    <a:pt x="1739" y="4978"/>
                  </a:lnTo>
                  <a:lnTo>
                    <a:pt x="5335" y="6859"/>
                  </a:lnTo>
                  <a:cubicBezTo>
                    <a:pt x="5574" y="6985"/>
                    <a:pt x="5786" y="7017"/>
                    <a:pt x="5955" y="7017"/>
                  </a:cubicBezTo>
                  <a:cubicBezTo>
                    <a:pt x="6140" y="7017"/>
                    <a:pt x="6273" y="6978"/>
                    <a:pt x="6335" y="6978"/>
                  </a:cubicBezTo>
                  <a:cubicBezTo>
                    <a:pt x="5907" y="6383"/>
                    <a:pt x="5597" y="5407"/>
                    <a:pt x="5597" y="4573"/>
                  </a:cubicBezTo>
                  <a:cubicBezTo>
                    <a:pt x="5597" y="3740"/>
                    <a:pt x="5907" y="2763"/>
                    <a:pt x="6335" y="2168"/>
                  </a:cubicBezTo>
                  <a:cubicBezTo>
                    <a:pt x="6286" y="2168"/>
                    <a:pt x="6152" y="2129"/>
                    <a:pt x="5964" y="2129"/>
                  </a:cubicBezTo>
                  <a:cubicBezTo>
                    <a:pt x="5792" y="2129"/>
                    <a:pt x="5574" y="2162"/>
                    <a:pt x="5335" y="2287"/>
                  </a:cubicBezTo>
                  <a:lnTo>
                    <a:pt x="1739" y="4168"/>
                  </a:lnTo>
                  <a:lnTo>
                    <a:pt x="1739" y="2025"/>
                  </a:lnTo>
                  <a:cubicBezTo>
                    <a:pt x="2144" y="1882"/>
                    <a:pt x="2430" y="1501"/>
                    <a:pt x="2430" y="1049"/>
                  </a:cubicBezTo>
                  <a:cubicBezTo>
                    <a:pt x="2430" y="477"/>
                    <a:pt x="1977"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71"/>
          <p:cNvGrpSpPr/>
          <p:nvPr/>
        </p:nvGrpSpPr>
        <p:grpSpPr>
          <a:xfrm>
            <a:off x="2066317" y="1403416"/>
            <a:ext cx="402533" cy="397343"/>
            <a:chOff x="1759766" y="1345937"/>
            <a:chExt cx="451777" cy="445952"/>
          </a:xfrm>
        </p:grpSpPr>
        <p:sp>
          <p:nvSpPr>
            <p:cNvPr id="1205" name="Google Shape;1205;p71"/>
            <p:cNvSpPr/>
            <p:nvPr/>
          </p:nvSpPr>
          <p:spPr>
            <a:xfrm>
              <a:off x="1849569" y="1390372"/>
              <a:ext cx="315710" cy="315710"/>
            </a:xfrm>
            <a:custGeom>
              <a:avLst/>
              <a:gdLst/>
              <a:ahLst/>
              <a:cxnLst/>
              <a:rect l="l" t="t" r="r" b="b"/>
              <a:pathLst>
                <a:path w="8455" h="8455" extrusionOk="0">
                  <a:moveTo>
                    <a:pt x="3287" y="1"/>
                  </a:moveTo>
                  <a:cubicBezTo>
                    <a:pt x="2001" y="644"/>
                    <a:pt x="1192" y="1954"/>
                    <a:pt x="1192" y="3406"/>
                  </a:cubicBezTo>
                  <a:cubicBezTo>
                    <a:pt x="1192" y="4335"/>
                    <a:pt x="1525" y="5192"/>
                    <a:pt x="2073" y="5859"/>
                  </a:cubicBezTo>
                  <a:lnTo>
                    <a:pt x="1525" y="6407"/>
                  </a:lnTo>
                  <a:lnTo>
                    <a:pt x="1049" y="5907"/>
                  </a:lnTo>
                  <a:lnTo>
                    <a:pt x="1" y="6955"/>
                  </a:lnTo>
                  <a:lnTo>
                    <a:pt x="1477" y="8455"/>
                  </a:lnTo>
                  <a:lnTo>
                    <a:pt x="2525" y="7407"/>
                  </a:lnTo>
                  <a:lnTo>
                    <a:pt x="2025" y="6907"/>
                  </a:lnTo>
                  <a:lnTo>
                    <a:pt x="2573" y="6359"/>
                  </a:lnTo>
                  <a:cubicBezTo>
                    <a:pt x="3240" y="6907"/>
                    <a:pt x="4097" y="7264"/>
                    <a:pt x="5026" y="7264"/>
                  </a:cubicBezTo>
                  <a:cubicBezTo>
                    <a:pt x="6502" y="7264"/>
                    <a:pt x="7788" y="6431"/>
                    <a:pt x="8455" y="5145"/>
                  </a:cubicBezTo>
                  <a:lnTo>
                    <a:pt x="6859" y="3549"/>
                  </a:lnTo>
                  <a:lnTo>
                    <a:pt x="6716" y="3692"/>
                  </a:lnTo>
                  <a:lnTo>
                    <a:pt x="6859" y="4549"/>
                  </a:lnTo>
                  <a:lnTo>
                    <a:pt x="5240" y="6169"/>
                  </a:lnTo>
                  <a:lnTo>
                    <a:pt x="4121" y="4311"/>
                  </a:lnTo>
                  <a:lnTo>
                    <a:pt x="2263" y="3192"/>
                  </a:lnTo>
                  <a:lnTo>
                    <a:pt x="3883" y="1573"/>
                  </a:lnTo>
                  <a:lnTo>
                    <a:pt x="4740" y="1715"/>
                  </a:lnTo>
                  <a:lnTo>
                    <a:pt x="4883" y="1573"/>
                  </a:lnTo>
                  <a:lnTo>
                    <a:pt x="3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1"/>
            <p:cNvSpPr/>
            <p:nvPr/>
          </p:nvSpPr>
          <p:spPr>
            <a:xfrm>
              <a:off x="1759766" y="1668704"/>
              <a:ext cx="126321" cy="123185"/>
            </a:xfrm>
            <a:custGeom>
              <a:avLst/>
              <a:gdLst/>
              <a:ahLst/>
              <a:cxnLst/>
              <a:rect l="l" t="t" r="r" b="b"/>
              <a:pathLst>
                <a:path w="3383" h="3299" extrusionOk="0">
                  <a:moveTo>
                    <a:pt x="1906" y="1"/>
                  </a:moveTo>
                  <a:lnTo>
                    <a:pt x="405" y="1501"/>
                  </a:lnTo>
                  <a:cubicBezTo>
                    <a:pt x="1" y="1906"/>
                    <a:pt x="1" y="2573"/>
                    <a:pt x="405" y="2977"/>
                  </a:cubicBezTo>
                  <a:cubicBezTo>
                    <a:pt x="608" y="3192"/>
                    <a:pt x="876" y="3299"/>
                    <a:pt x="1144" y="3299"/>
                  </a:cubicBezTo>
                  <a:cubicBezTo>
                    <a:pt x="1412" y="3299"/>
                    <a:pt x="1679" y="3192"/>
                    <a:pt x="1882" y="2977"/>
                  </a:cubicBezTo>
                  <a:lnTo>
                    <a:pt x="3382" y="1477"/>
                  </a:lnTo>
                  <a:lnTo>
                    <a:pt x="1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1"/>
            <p:cNvSpPr/>
            <p:nvPr/>
          </p:nvSpPr>
          <p:spPr>
            <a:xfrm>
              <a:off x="1975853" y="1345937"/>
              <a:ext cx="235690" cy="233002"/>
            </a:xfrm>
            <a:custGeom>
              <a:avLst/>
              <a:gdLst/>
              <a:ahLst/>
              <a:cxnLst/>
              <a:rect l="l" t="t" r="r" b="b"/>
              <a:pathLst>
                <a:path w="6312" h="6240" extrusionOk="0">
                  <a:moveTo>
                    <a:pt x="1286" y="0"/>
                  </a:moveTo>
                  <a:lnTo>
                    <a:pt x="501" y="786"/>
                  </a:lnTo>
                  <a:lnTo>
                    <a:pt x="2477" y="2763"/>
                  </a:lnTo>
                  <a:lnTo>
                    <a:pt x="1620" y="3644"/>
                  </a:lnTo>
                  <a:lnTo>
                    <a:pt x="739" y="3525"/>
                  </a:lnTo>
                  <a:lnTo>
                    <a:pt x="0" y="4263"/>
                  </a:lnTo>
                  <a:lnTo>
                    <a:pt x="1239" y="5001"/>
                  </a:lnTo>
                  <a:lnTo>
                    <a:pt x="1977" y="6239"/>
                  </a:lnTo>
                  <a:lnTo>
                    <a:pt x="2739" y="5501"/>
                  </a:lnTo>
                  <a:lnTo>
                    <a:pt x="2596" y="4620"/>
                  </a:lnTo>
                  <a:lnTo>
                    <a:pt x="3477" y="3763"/>
                  </a:lnTo>
                  <a:lnTo>
                    <a:pt x="5454" y="5739"/>
                  </a:lnTo>
                  <a:lnTo>
                    <a:pt x="6240" y="4953"/>
                  </a:lnTo>
                  <a:lnTo>
                    <a:pt x="5001" y="2215"/>
                  </a:lnTo>
                  <a:lnTo>
                    <a:pt x="6026" y="1191"/>
                  </a:lnTo>
                  <a:cubicBezTo>
                    <a:pt x="6311" y="905"/>
                    <a:pt x="6311" y="476"/>
                    <a:pt x="6026" y="191"/>
                  </a:cubicBezTo>
                  <a:cubicBezTo>
                    <a:pt x="5906" y="71"/>
                    <a:pt x="5728" y="12"/>
                    <a:pt x="5546" y="12"/>
                  </a:cubicBezTo>
                  <a:cubicBezTo>
                    <a:pt x="5365" y="12"/>
                    <a:pt x="5180" y="71"/>
                    <a:pt x="5049" y="191"/>
                  </a:cubicBezTo>
                  <a:lnTo>
                    <a:pt x="4025" y="1238"/>
                  </a:lnTo>
                  <a:lnTo>
                    <a:pt x="12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71"/>
          <p:cNvGrpSpPr/>
          <p:nvPr/>
        </p:nvGrpSpPr>
        <p:grpSpPr>
          <a:xfrm>
            <a:off x="2742961" y="2096662"/>
            <a:ext cx="396977" cy="278935"/>
            <a:chOff x="2519187" y="2123991"/>
            <a:chExt cx="445541" cy="313059"/>
          </a:xfrm>
        </p:grpSpPr>
        <p:sp>
          <p:nvSpPr>
            <p:cNvPr id="1209" name="Google Shape;1209;p71"/>
            <p:cNvSpPr/>
            <p:nvPr/>
          </p:nvSpPr>
          <p:spPr>
            <a:xfrm>
              <a:off x="2729038" y="2123991"/>
              <a:ext cx="25802" cy="183227"/>
            </a:xfrm>
            <a:custGeom>
              <a:avLst/>
              <a:gdLst/>
              <a:ahLst/>
              <a:cxnLst/>
              <a:rect l="l" t="t" r="r" b="b"/>
              <a:pathLst>
                <a:path w="691" h="4907" extrusionOk="0">
                  <a:moveTo>
                    <a:pt x="0" y="1"/>
                  </a:moveTo>
                  <a:lnTo>
                    <a:pt x="0" y="4906"/>
                  </a:lnTo>
                  <a:lnTo>
                    <a:pt x="691" y="490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1"/>
            <p:cNvSpPr/>
            <p:nvPr/>
          </p:nvSpPr>
          <p:spPr>
            <a:xfrm>
              <a:off x="2676575" y="2123991"/>
              <a:ext cx="25802" cy="183227"/>
            </a:xfrm>
            <a:custGeom>
              <a:avLst/>
              <a:gdLst/>
              <a:ahLst/>
              <a:cxnLst/>
              <a:rect l="l" t="t" r="r" b="b"/>
              <a:pathLst>
                <a:path w="691" h="4907" extrusionOk="0">
                  <a:moveTo>
                    <a:pt x="0" y="1"/>
                  </a:moveTo>
                  <a:lnTo>
                    <a:pt x="0" y="4906"/>
                  </a:lnTo>
                  <a:lnTo>
                    <a:pt x="691" y="4906"/>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1"/>
            <p:cNvSpPr/>
            <p:nvPr/>
          </p:nvSpPr>
          <p:spPr>
            <a:xfrm>
              <a:off x="2833067" y="2123991"/>
              <a:ext cx="131661" cy="183227"/>
            </a:xfrm>
            <a:custGeom>
              <a:avLst/>
              <a:gdLst/>
              <a:ahLst/>
              <a:cxnLst/>
              <a:rect l="l" t="t" r="r" b="b"/>
              <a:pathLst>
                <a:path w="3526" h="4907" extrusionOk="0">
                  <a:moveTo>
                    <a:pt x="1" y="1"/>
                  </a:moveTo>
                  <a:lnTo>
                    <a:pt x="1" y="4906"/>
                  </a:lnTo>
                  <a:lnTo>
                    <a:pt x="2835" y="4906"/>
                  </a:lnTo>
                  <a:lnTo>
                    <a:pt x="2835" y="715"/>
                  </a:lnTo>
                  <a:lnTo>
                    <a:pt x="3525" y="715"/>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1"/>
            <p:cNvSpPr/>
            <p:nvPr/>
          </p:nvSpPr>
          <p:spPr>
            <a:xfrm>
              <a:off x="2780604" y="2123991"/>
              <a:ext cx="26698" cy="183227"/>
            </a:xfrm>
            <a:custGeom>
              <a:avLst/>
              <a:gdLst/>
              <a:ahLst/>
              <a:cxnLst/>
              <a:rect l="l" t="t" r="r" b="b"/>
              <a:pathLst>
                <a:path w="715" h="4907" extrusionOk="0">
                  <a:moveTo>
                    <a:pt x="1" y="1"/>
                  </a:moveTo>
                  <a:lnTo>
                    <a:pt x="1" y="4906"/>
                  </a:lnTo>
                  <a:lnTo>
                    <a:pt x="715" y="4906"/>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1"/>
            <p:cNvSpPr/>
            <p:nvPr/>
          </p:nvSpPr>
          <p:spPr>
            <a:xfrm>
              <a:off x="2544952" y="2332945"/>
              <a:ext cx="393078" cy="104104"/>
            </a:xfrm>
            <a:custGeom>
              <a:avLst/>
              <a:gdLst/>
              <a:ahLst/>
              <a:cxnLst/>
              <a:rect l="l" t="t" r="r" b="b"/>
              <a:pathLst>
                <a:path w="10527" h="2788" extrusionOk="0">
                  <a:moveTo>
                    <a:pt x="191" y="1"/>
                  </a:moveTo>
                  <a:lnTo>
                    <a:pt x="929" y="692"/>
                  </a:lnTo>
                  <a:lnTo>
                    <a:pt x="1" y="692"/>
                  </a:lnTo>
                  <a:lnTo>
                    <a:pt x="1" y="1382"/>
                  </a:lnTo>
                  <a:lnTo>
                    <a:pt x="1501" y="1382"/>
                  </a:lnTo>
                  <a:cubicBezTo>
                    <a:pt x="1453" y="1501"/>
                    <a:pt x="1430" y="1620"/>
                    <a:pt x="1430" y="1739"/>
                  </a:cubicBezTo>
                  <a:cubicBezTo>
                    <a:pt x="1430" y="2335"/>
                    <a:pt x="1906" y="2787"/>
                    <a:pt x="2477" y="2787"/>
                  </a:cubicBezTo>
                  <a:cubicBezTo>
                    <a:pt x="3049" y="2787"/>
                    <a:pt x="3525" y="2335"/>
                    <a:pt x="3525" y="1739"/>
                  </a:cubicBezTo>
                  <a:cubicBezTo>
                    <a:pt x="3525" y="1620"/>
                    <a:pt x="3501" y="1501"/>
                    <a:pt x="3454" y="1382"/>
                  </a:cubicBezTo>
                  <a:lnTo>
                    <a:pt x="7074" y="1382"/>
                  </a:lnTo>
                  <a:cubicBezTo>
                    <a:pt x="7050" y="1501"/>
                    <a:pt x="7026" y="1620"/>
                    <a:pt x="7026" y="1739"/>
                  </a:cubicBezTo>
                  <a:cubicBezTo>
                    <a:pt x="7026" y="2335"/>
                    <a:pt x="7478" y="2787"/>
                    <a:pt x="8074" y="2787"/>
                  </a:cubicBezTo>
                  <a:cubicBezTo>
                    <a:pt x="8645" y="2787"/>
                    <a:pt x="9122" y="2335"/>
                    <a:pt x="9122" y="1739"/>
                  </a:cubicBezTo>
                  <a:cubicBezTo>
                    <a:pt x="9122" y="1620"/>
                    <a:pt x="9098" y="1501"/>
                    <a:pt x="9050" y="1406"/>
                  </a:cubicBezTo>
                  <a:lnTo>
                    <a:pt x="10527" y="1406"/>
                  </a:lnTo>
                  <a:lnTo>
                    <a:pt x="10527" y="692"/>
                  </a:lnTo>
                  <a:lnTo>
                    <a:pt x="9622" y="692"/>
                  </a:lnTo>
                  <a:lnTo>
                    <a:pt x="10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1"/>
            <p:cNvSpPr/>
            <p:nvPr/>
          </p:nvSpPr>
          <p:spPr>
            <a:xfrm>
              <a:off x="2519187" y="2123991"/>
              <a:ext cx="131624" cy="183227"/>
            </a:xfrm>
            <a:custGeom>
              <a:avLst/>
              <a:gdLst/>
              <a:ahLst/>
              <a:cxnLst/>
              <a:rect l="l" t="t" r="r" b="b"/>
              <a:pathLst>
                <a:path w="3525" h="4907" extrusionOk="0">
                  <a:moveTo>
                    <a:pt x="0" y="1"/>
                  </a:moveTo>
                  <a:lnTo>
                    <a:pt x="0" y="715"/>
                  </a:lnTo>
                  <a:lnTo>
                    <a:pt x="691" y="715"/>
                  </a:lnTo>
                  <a:lnTo>
                    <a:pt x="691" y="4906"/>
                  </a:lnTo>
                  <a:lnTo>
                    <a:pt x="3525" y="4906"/>
                  </a:lnTo>
                  <a:lnTo>
                    <a:pt x="3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71"/>
          <p:cNvGrpSpPr/>
          <p:nvPr/>
        </p:nvGrpSpPr>
        <p:grpSpPr>
          <a:xfrm>
            <a:off x="2742961" y="2611647"/>
            <a:ext cx="396977" cy="396977"/>
            <a:chOff x="2519187" y="2701977"/>
            <a:chExt cx="445541" cy="445541"/>
          </a:xfrm>
        </p:grpSpPr>
        <p:sp>
          <p:nvSpPr>
            <p:cNvPr id="1216" name="Google Shape;1216;p71"/>
            <p:cNvSpPr/>
            <p:nvPr/>
          </p:nvSpPr>
          <p:spPr>
            <a:xfrm>
              <a:off x="2729038" y="2701977"/>
              <a:ext cx="25802" cy="27632"/>
            </a:xfrm>
            <a:custGeom>
              <a:avLst/>
              <a:gdLst/>
              <a:ahLst/>
              <a:cxnLst/>
              <a:rect l="l" t="t" r="r" b="b"/>
              <a:pathLst>
                <a:path w="691" h="740" extrusionOk="0">
                  <a:moveTo>
                    <a:pt x="0" y="1"/>
                  </a:moveTo>
                  <a:lnTo>
                    <a:pt x="0" y="739"/>
                  </a:lnTo>
                  <a:lnTo>
                    <a:pt x="691" y="739"/>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1"/>
            <p:cNvSpPr/>
            <p:nvPr/>
          </p:nvSpPr>
          <p:spPr>
            <a:xfrm>
              <a:off x="2729038" y="3120819"/>
              <a:ext cx="25802" cy="26698"/>
            </a:xfrm>
            <a:custGeom>
              <a:avLst/>
              <a:gdLst/>
              <a:ahLst/>
              <a:cxnLst/>
              <a:rect l="l" t="t" r="r" b="b"/>
              <a:pathLst>
                <a:path w="691" h="715" extrusionOk="0">
                  <a:moveTo>
                    <a:pt x="0" y="1"/>
                  </a:moveTo>
                  <a:lnTo>
                    <a:pt x="0" y="715"/>
                  </a:lnTo>
                  <a:lnTo>
                    <a:pt x="691" y="715"/>
                  </a:lnTo>
                  <a:lnTo>
                    <a:pt x="691" y="1"/>
                  </a:lnTo>
                  <a:cubicBezTo>
                    <a:pt x="572" y="24"/>
                    <a:pt x="453" y="24"/>
                    <a:pt x="358" y="24"/>
                  </a:cubicBezTo>
                  <a:cubicBezTo>
                    <a:pt x="238" y="24"/>
                    <a:pt x="119" y="2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1"/>
            <p:cNvSpPr/>
            <p:nvPr/>
          </p:nvSpPr>
          <p:spPr>
            <a:xfrm>
              <a:off x="2519187" y="2911865"/>
              <a:ext cx="27594" cy="25802"/>
            </a:xfrm>
            <a:custGeom>
              <a:avLst/>
              <a:gdLst/>
              <a:ahLst/>
              <a:cxnLst/>
              <a:rect l="l" t="t" r="r" b="b"/>
              <a:pathLst>
                <a:path w="739" h="691" extrusionOk="0">
                  <a:moveTo>
                    <a:pt x="0" y="0"/>
                  </a:moveTo>
                  <a:lnTo>
                    <a:pt x="0" y="691"/>
                  </a:lnTo>
                  <a:lnTo>
                    <a:pt x="738" y="691"/>
                  </a:lnTo>
                  <a:cubicBezTo>
                    <a:pt x="738" y="572"/>
                    <a:pt x="715" y="476"/>
                    <a:pt x="715" y="357"/>
                  </a:cubicBezTo>
                  <a:cubicBezTo>
                    <a:pt x="715" y="238"/>
                    <a:pt x="715" y="119"/>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1"/>
            <p:cNvSpPr/>
            <p:nvPr/>
          </p:nvSpPr>
          <p:spPr>
            <a:xfrm>
              <a:off x="2870407" y="2760675"/>
              <a:ext cx="36519" cy="35622"/>
            </a:xfrm>
            <a:custGeom>
              <a:avLst/>
              <a:gdLst/>
              <a:ahLst/>
              <a:cxnLst/>
              <a:rect l="l" t="t" r="r" b="b"/>
              <a:pathLst>
                <a:path w="978" h="954" extrusionOk="0">
                  <a:moveTo>
                    <a:pt x="477" y="1"/>
                  </a:moveTo>
                  <a:lnTo>
                    <a:pt x="1" y="453"/>
                  </a:lnTo>
                  <a:cubicBezTo>
                    <a:pt x="191" y="596"/>
                    <a:pt x="358" y="763"/>
                    <a:pt x="501" y="953"/>
                  </a:cubicBezTo>
                  <a:lnTo>
                    <a:pt x="977" y="501"/>
                  </a:lnTo>
                  <a:lnTo>
                    <a:pt x="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1"/>
            <p:cNvSpPr/>
            <p:nvPr/>
          </p:nvSpPr>
          <p:spPr>
            <a:xfrm>
              <a:off x="2754803" y="2729571"/>
              <a:ext cx="115642" cy="164520"/>
            </a:xfrm>
            <a:custGeom>
              <a:avLst/>
              <a:gdLst/>
              <a:ahLst/>
              <a:cxnLst/>
              <a:rect l="l" t="t" r="r" b="b"/>
              <a:pathLst>
                <a:path w="3097" h="4406" extrusionOk="0">
                  <a:moveTo>
                    <a:pt x="1" y="0"/>
                  </a:moveTo>
                  <a:lnTo>
                    <a:pt x="1" y="4406"/>
                  </a:lnTo>
                  <a:lnTo>
                    <a:pt x="3097" y="1286"/>
                  </a:lnTo>
                  <a:cubicBezTo>
                    <a:pt x="2263" y="548"/>
                    <a:pt x="1192"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1"/>
            <p:cNvSpPr/>
            <p:nvPr/>
          </p:nvSpPr>
          <p:spPr>
            <a:xfrm>
              <a:off x="2651669" y="2834496"/>
              <a:ext cx="77406" cy="77406"/>
            </a:xfrm>
            <a:custGeom>
              <a:avLst/>
              <a:gdLst/>
              <a:ahLst/>
              <a:cxnLst/>
              <a:rect l="l" t="t" r="r" b="b"/>
              <a:pathLst>
                <a:path w="2073" h="2073" extrusionOk="0">
                  <a:moveTo>
                    <a:pt x="2072" y="0"/>
                  </a:moveTo>
                  <a:cubicBezTo>
                    <a:pt x="1858" y="24"/>
                    <a:pt x="1644" y="96"/>
                    <a:pt x="1453" y="191"/>
                  </a:cubicBezTo>
                  <a:cubicBezTo>
                    <a:pt x="1548" y="524"/>
                    <a:pt x="1453" y="929"/>
                    <a:pt x="1191" y="1191"/>
                  </a:cubicBezTo>
                  <a:cubicBezTo>
                    <a:pt x="981" y="1384"/>
                    <a:pt x="719" y="1499"/>
                    <a:pt x="453" y="1499"/>
                  </a:cubicBezTo>
                  <a:cubicBezTo>
                    <a:pt x="357" y="1499"/>
                    <a:pt x="261" y="1484"/>
                    <a:pt x="167" y="1453"/>
                  </a:cubicBezTo>
                  <a:cubicBezTo>
                    <a:pt x="96" y="1643"/>
                    <a:pt x="24" y="1858"/>
                    <a:pt x="0" y="2072"/>
                  </a:cubicBezTo>
                  <a:lnTo>
                    <a:pt x="2072" y="2072"/>
                  </a:lnTo>
                  <a:lnTo>
                    <a:pt x="2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1"/>
            <p:cNvSpPr/>
            <p:nvPr/>
          </p:nvSpPr>
          <p:spPr>
            <a:xfrm>
              <a:off x="2653462" y="2837932"/>
              <a:ext cx="29349" cy="26399"/>
            </a:xfrm>
            <a:custGeom>
              <a:avLst/>
              <a:gdLst/>
              <a:ahLst/>
              <a:cxnLst/>
              <a:rect l="l" t="t" r="r" b="b"/>
              <a:pathLst>
                <a:path w="786" h="707" extrusionOk="0">
                  <a:moveTo>
                    <a:pt x="381" y="0"/>
                  </a:moveTo>
                  <a:cubicBezTo>
                    <a:pt x="296" y="0"/>
                    <a:pt x="211" y="31"/>
                    <a:pt x="143" y="99"/>
                  </a:cubicBezTo>
                  <a:cubicBezTo>
                    <a:pt x="0" y="242"/>
                    <a:pt x="0" y="456"/>
                    <a:pt x="143" y="599"/>
                  </a:cubicBezTo>
                  <a:cubicBezTo>
                    <a:pt x="214" y="670"/>
                    <a:pt x="304" y="706"/>
                    <a:pt x="393" y="706"/>
                  </a:cubicBezTo>
                  <a:cubicBezTo>
                    <a:pt x="482" y="706"/>
                    <a:pt x="572" y="670"/>
                    <a:pt x="643" y="599"/>
                  </a:cubicBezTo>
                  <a:cubicBezTo>
                    <a:pt x="786" y="456"/>
                    <a:pt x="786" y="242"/>
                    <a:pt x="643" y="99"/>
                  </a:cubicBezTo>
                  <a:cubicBezTo>
                    <a:pt x="568" y="37"/>
                    <a:pt x="474"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1"/>
            <p:cNvSpPr/>
            <p:nvPr/>
          </p:nvSpPr>
          <p:spPr>
            <a:xfrm>
              <a:off x="2754803" y="2937629"/>
              <a:ext cx="182331" cy="183227"/>
            </a:xfrm>
            <a:custGeom>
              <a:avLst/>
              <a:gdLst/>
              <a:ahLst/>
              <a:cxnLst/>
              <a:rect l="l" t="t" r="r" b="b"/>
              <a:pathLst>
                <a:path w="4883" h="4907" extrusionOk="0">
                  <a:moveTo>
                    <a:pt x="2787" y="1"/>
                  </a:moveTo>
                  <a:cubicBezTo>
                    <a:pt x="2740" y="358"/>
                    <a:pt x="2644" y="715"/>
                    <a:pt x="2478" y="1025"/>
                  </a:cubicBezTo>
                  <a:cubicBezTo>
                    <a:pt x="2621" y="1215"/>
                    <a:pt x="2668" y="1430"/>
                    <a:pt x="2668" y="1644"/>
                  </a:cubicBezTo>
                  <a:cubicBezTo>
                    <a:pt x="2668" y="1906"/>
                    <a:pt x="2573" y="2168"/>
                    <a:pt x="2382" y="2382"/>
                  </a:cubicBezTo>
                  <a:cubicBezTo>
                    <a:pt x="2172" y="2580"/>
                    <a:pt x="1902" y="2683"/>
                    <a:pt x="1635" y="2683"/>
                  </a:cubicBezTo>
                  <a:cubicBezTo>
                    <a:pt x="1420" y="2683"/>
                    <a:pt x="1206" y="2616"/>
                    <a:pt x="1025" y="2477"/>
                  </a:cubicBezTo>
                  <a:cubicBezTo>
                    <a:pt x="715" y="2644"/>
                    <a:pt x="358" y="2739"/>
                    <a:pt x="1" y="2787"/>
                  </a:cubicBezTo>
                  <a:lnTo>
                    <a:pt x="1" y="4907"/>
                  </a:lnTo>
                  <a:cubicBezTo>
                    <a:pt x="2621" y="4740"/>
                    <a:pt x="4716" y="2620"/>
                    <a:pt x="4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1"/>
            <p:cNvSpPr/>
            <p:nvPr/>
          </p:nvSpPr>
          <p:spPr>
            <a:xfrm>
              <a:off x="2546744" y="2729571"/>
              <a:ext cx="182331" cy="182331"/>
            </a:xfrm>
            <a:custGeom>
              <a:avLst/>
              <a:gdLst/>
              <a:ahLst/>
              <a:cxnLst/>
              <a:rect l="l" t="t" r="r" b="b"/>
              <a:pathLst>
                <a:path w="4883" h="4883" extrusionOk="0">
                  <a:moveTo>
                    <a:pt x="4882" y="0"/>
                  </a:moveTo>
                  <a:cubicBezTo>
                    <a:pt x="2263" y="167"/>
                    <a:pt x="167" y="2263"/>
                    <a:pt x="0" y="4882"/>
                  </a:cubicBezTo>
                  <a:lnTo>
                    <a:pt x="2096" y="4882"/>
                  </a:lnTo>
                  <a:cubicBezTo>
                    <a:pt x="2144" y="4525"/>
                    <a:pt x="2239" y="4192"/>
                    <a:pt x="2406" y="3858"/>
                  </a:cubicBezTo>
                  <a:cubicBezTo>
                    <a:pt x="2120" y="3453"/>
                    <a:pt x="2144" y="2882"/>
                    <a:pt x="2501" y="2525"/>
                  </a:cubicBezTo>
                  <a:cubicBezTo>
                    <a:pt x="2712" y="2314"/>
                    <a:pt x="2981" y="2212"/>
                    <a:pt x="3249" y="2212"/>
                  </a:cubicBezTo>
                  <a:cubicBezTo>
                    <a:pt x="3464" y="2212"/>
                    <a:pt x="3678" y="2278"/>
                    <a:pt x="3858" y="2405"/>
                  </a:cubicBezTo>
                  <a:cubicBezTo>
                    <a:pt x="4168" y="2239"/>
                    <a:pt x="4525" y="2143"/>
                    <a:pt x="4882" y="2120"/>
                  </a:cubicBezTo>
                  <a:lnTo>
                    <a:pt x="48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1"/>
            <p:cNvSpPr/>
            <p:nvPr/>
          </p:nvSpPr>
          <p:spPr>
            <a:xfrm>
              <a:off x="2801067" y="2985537"/>
              <a:ext cx="29387" cy="26399"/>
            </a:xfrm>
            <a:custGeom>
              <a:avLst/>
              <a:gdLst/>
              <a:ahLst/>
              <a:cxnLst/>
              <a:rect l="l" t="t" r="r" b="b"/>
              <a:pathLst>
                <a:path w="787" h="707" extrusionOk="0">
                  <a:moveTo>
                    <a:pt x="396" y="1"/>
                  </a:moveTo>
                  <a:cubicBezTo>
                    <a:pt x="306" y="1"/>
                    <a:pt x="218" y="37"/>
                    <a:pt x="143" y="99"/>
                  </a:cubicBezTo>
                  <a:lnTo>
                    <a:pt x="143" y="123"/>
                  </a:lnTo>
                  <a:cubicBezTo>
                    <a:pt x="0" y="242"/>
                    <a:pt x="0" y="480"/>
                    <a:pt x="143" y="599"/>
                  </a:cubicBezTo>
                  <a:cubicBezTo>
                    <a:pt x="215" y="671"/>
                    <a:pt x="304" y="706"/>
                    <a:pt x="393" y="706"/>
                  </a:cubicBezTo>
                  <a:cubicBezTo>
                    <a:pt x="483" y="706"/>
                    <a:pt x="572" y="671"/>
                    <a:pt x="643" y="599"/>
                  </a:cubicBezTo>
                  <a:cubicBezTo>
                    <a:pt x="786" y="456"/>
                    <a:pt x="786" y="242"/>
                    <a:pt x="643" y="99"/>
                  </a:cubicBezTo>
                  <a:cubicBezTo>
                    <a:pt x="564" y="31"/>
                    <a:pt x="479" y="1"/>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1"/>
            <p:cNvSpPr/>
            <p:nvPr/>
          </p:nvSpPr>
          <p:spPr>
            <a:xfrm>
              <a:off x="2754803" y="2938525"/>
              <a:ext cx="77406" cy="76510"/>
            </a:xfrm>
            <a:custGeom>
              <a:avLst/>
              <a:gdLst/>
              <a:ahLst/>
              <a:cxnLst/>
              <a:rect l="l" t="t" r="r" b="b"/>
              <a:pathLst>
                <a:path w="2073" h="2049" extrusionOk="0">
                  <a:moveTo>
                    <a:pt x="1" y="1"/>
                  </a:moveTo>
                  <a:lnTo>
                    <a:pt x="1" y="2049"/>
                  </a:lnTo>
                  <a:cubicBezTo>
                    <a:pt x="215" y="2025"/>
                    <a:pt x="430" y="1977"/>
                    <a:pt x="620" y="1882"/>
                  </a:cubicBezTo>
                  <a:cubicBezTo>
                    <a:pt x="525" y="1525"/>
                    <a:pt x="620" y="1144"/>
                    <a:pt x="882" y="882"/>
                  </a:cubicBezTo>
                  <a:cubicBezTo>
                    <a:pt x="1089" y="674"/>
                    <a:pt x="1347" y="580"/>
                    <a:pt x="1609" y="580"/>
                  </a:cubicBezTo>
                  <a:cubicBezTo>
                    <a:pt x="1708" y="580"/>
                    <a:pt x="1808" y="594"/>
                    <a:pt x="1906" y="620"/>
                  </a:cubicBezTo>
                  <a:cubicBezTo>
                    <a:pt x="1978" y="405"/>
                    <a:pt x="2049" y="215"/>
                    <a:pt x="2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1"/>
            <p:cNvSpPr/>
            <p:nvPr/>
          </p:nvSpPr>
          <p:spPr>
            <a:xfrm>
              <a:off x="2833963" y="2796260"/>
              <a:ext cx="103170" cy="115642"/>
            </a:xfrm>
            <a:custGeom>
              <a:avLst/>
              <a:gdLst/>
              <a:ahLst/>
              <a:cxnLst/>
              <a:rect l="l" t="t" r="r" b="b"/>
              <a:pathLst>
                <a:path w="2763" h="3097" extrusionOk="0">
                  <a:moveTo>
                    <a:pt x="1477" y="0"/>
                  </a:moveTo>
                  <a:lnTo>
                    <a:pt x="0" y="1477"/>
                  </a:lnTo>
                  <a:cubicBezTo>
                    <a:pt x="358" y="1953"/>
                    <a:pt x="596" y="2501"/>
                    <a:pt x="667" y="3096"/>
                  </a:cubicBezTo>
                  <a:lnTo>
                    <a:pt x="2763" y="3096"/>
                  </a:lnTo>
                  <a:cubicBezTo>
                    <a:pt x="2691" y="1905"/>
                    <a:pt x="2215" y="834"/>
                    <a:pt x="1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1"/>
            <p:cNvSpPr/>
            <p:nvPr/>
          </p:nvSpPr>
          <p:spPr>
            <a:xfrm>
              <a:off x="2773510" y="2870044"/>
              <a:ext cx="58698" cy="41858"/>
            </a:xfrm>
            <a:custGeom>
              <a:avLst/>
              <a:gdLst/>
              <a:ahLst/>
              <a:cxnLst/>
              <a:rect l="l" t="t" r="r" b="b"/>
              <a:pathLst>
                <a:path w="1572" h="1121" extrusionOk="0">
                  <a:moveTo>
                    <a:pt x="1119" y="1"/>
                  </a:moveTo>
                  <a:lnTo>
                    <a:pt x="0" y="1120"/>
                  </a:lnTo>
                  <a:lnTo>
                    <a:pt x="1572" y="1120"/>
                  </a:lnTo>
                  <a:cubicBezTo>
                    <a:pt x="1524" y="715"/>
                    <a:pt x="1357" y="334"/>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1"/>
            <p:cNvSpPr/>
            <p:nvPr/>
          </p:nvSpPr>
          <p:spPr>
            <a:xfrm>
              <a:off x="2651669" y="2938525"/>
              <a:ext cx="77406" cy="76510"/>
            </a:xfrm>
            <a:custGeom>
              <a:avLst/>
              <a:gdLst/>
              <a:ahLst/>
              <a:cxnLst/>
              <a:rect l="l" t="t" r="r" b="b"/>
              <a:pathLst>
                <a:path w="2073" h="2049" extrusionOk="0">
                  <a:moveTo>
                    <a:pt x="0" y="1"/>
                  </a:moveTo>
                  <a:cubicBezTo>
                    <a:pt x="143" y="1048"/>
                    <a:pt x="1001" y="1906"/>
                    <a:pt x="2072" y="2049"/>
                  </a:cubicBezTo>
                  <a:lnTo>
                    <a:pt x="2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1"/>
            <p:cNvSpPr/>
            <p:nvPr/>
          </p:nvSpPr>
          <p:spPr>
            <a:xfrm>
              <a:off x="2598311" y="3042555"/>
              <a:ext cx="25839" cy="25839"/>
            </a:xfrm>
            <a:custGeom>
              <a:avLst/>
              <a:gdLst/>
              <a:ahLst/>
              <a:cxnLst/>
              <a:rect l="l" t="t" r="r" b="b"/>
              <a:pathLst>
                <a:path w="692" h="692" extrusionOk="0">
                  <a:moveTo>
                    <a:pt x="358" y="1"/>
                  </a:moveTo>
                  <a:cubicBezTo>
                    <a:pt x="167" y="1"/>
                    <a:pt x="1" y="168"/>
                    <a:pt x="1" y="358"/>
                  </a:cubicBezTo>
                  <a:cubicBezTo>
                    <a:pt x="1" y="549"/>
                    <a:pt x="167" y="691"/>
                    <a:pt x="358" y="691"/>
                  </a:cubicBezTo>
                  <a:cubicBezTo>
                    <a:pt x="525" y="691"/>
                    <a:pt x="691" y="549"/>
                    <a:pt x="691" y="358"/>
                  </a:cubicBezTo>
                  <a:cubicBezTo>
                    <a:pt x="691" y="168"/>
                    <a:pt x="525"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1"/>
            <p:cNvSpPr/>
            <p:nvPr/>
          </p:nvSpPr>
          <p:spPr>
            <a:xfrm>
              <a:off x="2546744" y="2937629"/>
              <a:ext cx="182331" cy="183227"/>
            </a:xfrm>
            <a:custGeom>
              <a:avLst/>
              <a:gdLst/>
              <a:ahLst/>
              <a:cxnLst/>
              <a:rect l="l" t="t" r="r" b="b"/>
              <a:pathLst>
                <a:path w="4883" h="4907" extrusionOk="0">
                  <a:moveTo>
                    <a:pt x="0" y="1"/>
                  </a:moveTo>
                  <a:cubicBezTo>
                    <a:pt x="72" y="953"/>
                    <a:pt x="358" y="1834"/>
                    <a:pt x="858" y="2573"/>
                  </a:cubicBezTo>
                  <a:cubicBezTo>
                    <a:pt x="1048" y="2287"/>
                    <a:pt x="1382" y="2120"/>
                    <a:pt x="1739" y="2120"/>
                  </a:cubicBezTo>
                  <a:cubicBezTo>
                    <a:pt x="2310" y="2120"/>
                    <a:pt x="2787" y="2573"/>
                    <a:pt x="2787" y="3168"/>
                  </a:cubicBezTo>
                  <a:cubicBezTo>
                    <a:pt x="2787" y="3525"/>
                    <a:pt x="2596" y="3835"/>
                    <a:pt x="2310" y="4025"/>
                  </a:cubicBezTo>
                  <a:cubicBezTo>
                    <a:pt x="3049" y="4525"/>
                    <a:pt x="3930" y="4859"/>
                    <a:pt x="4882" y="4907"/>
                  </a:cubicBezTo>
                  <a:lnTo>
                    <a:pt x="4882" y="2787"/>
                  </a:lnTo>
                  <a:cubicBezTo>
                    <a:pt x="3430" y="2620"/>
                    <a:pt x="2263" y="1453"/>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1"/>
            <p:cNvSpPr/>
            <p:nvPr/>
          </p:nvSpPr>
          <p:spPr>
            <a:xfrm>
              <a:off x="2937096" y="2911865"/>
              <a:ext cx="27632" cy="25802"/>
            </a:xfrm>
            <a:custGeom>
              <a:avLst/>
              <a:gdLst/>
              <a:ahLst/>
              <a:cxnLst/>
              <a:rect l="l" t="t" r="r" b="b"/>
              <a:pathLst>
                <a:path w="740" h="691" extrusionOk="0">
                  <a:moveTo>
                    <a:pt x="1" y="0"/>
                  </a:moveTo>
                  <a:cubicBezTo>
                    <a:pt x="1" y="119"/>
                    <a:pt x="25" y="238"/>
                    <a:pt x="25" y="357"/>
                  </a:cubicBezTo>
                  <a:cubicBezTo>
                    <a:pt x="25" y="476"/>
                    <a:pt x="1" y="596"/>
                    <a:pt x="1" y="691"/>
                  </a:cubicBezTo>
                  <a:lnTo>
                    <a:pt x="739" y="691"/>
                  </a:lnTo>
                  <a:lnTo>
                    <a:pt x="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71"/>
          <p:cNvGrpSpPr/>
          <p:nvPr/>
        </p:nvGrpSpPr>
        <p:grpSpPr>
          <a:xfrm>
            <a:off x="2742961" y="3255820"/>
            <a:ext cx="325646" cy="396977"/>
            <a:chOff x="2519187" y="3424954"/>
            <a:chExt cx="365484" cy="445541"/>
          </a:xfrm>
        </p:grpSpPr>
        <p:sp>
          <p:nvSpPr>
            <p:cNvPr id="1234" name="Google Shape;1234;p71"/>
            <p:cNvSpPr/>
            <p:nvPr/>
          </p:nvSpPr>
          <p:spPr>
            <a:xfrm>
              <a:off x="2609886" y="3583649"/>
              <a:ext cx="195662" cy="195251"/>
            </a:xfrm>
            <a:custGeom>
              <a:avLst/>
              <a:gdLst/>
              <a:ahLst/>
              <a:cxnLst/>
              <a:rect l="l" t="t" r="r" b="b"/>
              <a:pathLst>
                <a:path w="5240" h="5229" extrusionOk="0">
                  <a:moveTo>
                    <a:pt x="4861" y="1"/>
                  </a:moveTo>
                  <a:cubicBezTo>
                    <a:pt x="4769" y="1"/>
                    <a:pt x="4680" y="37"/>
                    <a:pt x="4620" y="108"/>
                  </a:cubicBezTo>
                  <a:lnTo>
                    <a:pt x="3453" y="1251"/>
                  </a:lnTo>
                  <a:lnTo>
                    <a:pt x="3453" y="1275"/>
                  </a:lnTo>
                  <a:lnTo>
                    <a:pt x="738" y="37"/>
                  </a:lnTo>
                  <a:lnTo>
                    <a:pt x="405" y="346"/>
                  </a:lnTo>
                  <a:lnTo>
                    <a:pt x="2382" y="2323"/>
                  </a:lnTo>
                  <a:lnTo>
                    <a:pt x="1143" y="3561"/>
                  </a:lnTo>
                  <a:lnTo>
                    <a:pt x="286" y="3442"/>
                  </a:lnTo>
                  <a:lnTo>
                    <a:pt x="0" y="3752"/>
                  </a:lnTo>
                  <a:lnTo>
                    <a:pt x="905" y="4299"/>
                  </a:lnTo>
                  <a:lnTo>
                    <a:pt x="1477" y="5228"/>
                  </a:lnTo>
                  <a:lnTo>
                    <a:pt x="1762" y="4919"/>
                  </a:lnTo>
                  <a:lnTo>
                    <a:pt x="1643" y="4061"/>
                  </a:lnTo>
                  <a:lnTo>
                    <a:pt x="2882" y="2823"/>
                  </a:lnTo>
                  <a:lnTo>
                    <a:pt x="4858" y="4799"/>
                  </a:lnTo>
                  <a:lnTo>
                    <a:pt x="5192" y="4466"/>
                  </a:lnTo>
                  <a:lnTo>
                    <a:pt x="3953" y="1751"/>
                  </a:lnTo>
                  <a:lnTo>
                    <a:pt x="5120" y="584"/>
                  </a:lnTo>
                  <a:cubicBezTo>
                    <a:pt x="5239" y="465"/>
                    <a:pt x="5239" y="227"/>
                    <a:pt x="5120" y="108"/>
                  </a:cubicBezTo>
                  <a:cubicBezTo>
                    <a:pt x="5049" y="37"/>
                    <a:pt x="4954" y="1"/>
                    <a:pt x="4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1"/>
            <p:cNvSpPr/>
            <p:nvPr/>
          </p:nvSpPr>
          <p:spPr>
            <a:xfrm>
              <a:off x="2519187" y="3424954"/>
              <a:ext cx="365484" cy="445541"/>
            </a:xfrm>
            <a:custGeom>
              <a:avLst/>
              <a:gdLst/>
              <a:ahLst/>
              <a:cxnLst/>
              <a:rect l="l" t="t" r="r" b="b"/>
              <a:pathLst>
                <a:path w="9788" h="11932" extrusionOk="0">
                  <a:moveTo>
                    <a:pt x="6716" y="691"/>
                  </a:moveTo>
                  <a:cubicBezTo>
                    <a:pt x="6859" y="691"/>
                    <a:pt x="7002" y="810"/>
                    <a:pt x="7002" y="976"/>
                  </a:cubicBezTo>
                  <a:lnTo>
                    <a:pt x="7002" y="2096"/>
                  </a:lnTo>
                  <a:lnTo>
                    <a:pt x="2786" y="2096"/>
                  </a:lnTo>
                  <a:lnTo>
                    <a:pt x="2786" y="976"/>
                  </a:lnTo>
                  <a:cubicBezTo>
                    <a:pt x="2786" y="810"/>
                    <a:pt x="2929" y="691"/>
                    <a:pt x="3072" y="691"/>
                  </a:cubicBezTo>
                  <a:close/>
                  <a:moveTo>
                    <a:pt x="3025" y="3453"/>
                  </a:moveTo>
                  <a:lnTo>
                    <a:pt x="5739" y="4691"/>
                  </a:lnTo>
                  <a:lnTo>
                    <a:pt x="6573" y="3858"/>
                  </a:lnTo>
                  <a:cubicBezTo>
                    <a:pt x="6763" y="3667"/>
                    <a:pt x="7031" y="3572"/>
                    <a:pt x="7302" y="3572"/>
                  </a:cubicBezTo>
                  <a:cubicBezTo>
                    <a:pt x="7573" y="3572"/>
                    <a:pt x="7847" y="3667"/>
                    <a:pt x="8049" y="3858"/>
                  </a:cubicBezTo>
                  <a:cubicBezTo>
                    <a:pt x="8454" y="4287"/>
                    <a:pt x="8454" y="4953"/>
                    <a:pt x="8049" y="5358"/>
                  </a:cubicBezTo>
                  <a:lnTo>
                    <a:pt x="7216" y="6168"/>
                  </a:lnTo>
                  <a:lnTo>
                    <a:pt x="8454" y="8883"/>
                  </a:lnTo>
                  <a:lnTo>
                    <a:pt x="7287" y="10050"/>
                  </a:lnTo>
                  <a:lnTo>
                    <a:pt x="5311" y="8073"/>
                  </a:lnTo>
                  <a:lnTo>
                    <a:pt x="4834" y="8573"/>
                  </a:lnTo>
                  <a:lnTo>
                    <a:pt x="4954" y="9431"/>
                  </a:lnTo>
                  <a:lnTo>
                    <a:pt x="3763" y="10621"/>
                  </a:lnTo>
                  <a:lnTo>
                    <a:pt x="2834" y="9073"/>
                  </a:lnTo>
                  <a:lnTo>
                    <a:pt x="1286" y="8145"/>
                  </a:lnTo>
                  <a:lnTo>
                    <a:pt x="2477" y="6954"/>
                  </a:lnTo>
                  <a:lnTo>
                    <a:pt x="3334" y="7073"/>
                  </a:lnTo>
                  <a:lnTo>
                    <a:pt x="3834" y="6597"/>
                  </a:lnTo>
                  <a:lnTo>
                    <a:pt x="1858" y="4620"/>
                  </a:lnTo>
                  <a:lnTo>
                    <a:pt x="3025" y="3453"/>
                  </a:lnTo>
                  <a:close/>
                  <a:moveTo>
                    <a:pt x="3072" y="0"/>
                  </a:moveTo>
                  <a:cubicBezTo>
                    <a:pt x="2524" y="0"/>
                    <a:pt x="2096" y="429"/>
                    <a:pt x="2096" y="976"/>
                  </a:cubicBezTo>
                  <a:lnTo>
                    <a:pt x="2096" y="2096"/>
                  </a:lnTo>
                  <a:lnTo>
                    <a:pt x="0" y="2096"/>
                  </a:lnTo>
                  <a:lnTo>
                    <a:pt x="0" y="11931"/>
                  </a:lnTo>
                  <a:lnTo>
                    <a:pt x="9788" y="11931"/>
                  </a:lnTo>
                  <a:lnTo>
                    <a:pt x="9788" y="2096"/>
                  </a:lnTo>
                  <a:lnTo>
                    <a:pt x="7692" y="2096"/>
                  </a:lnTo>
                  <a:lnTo>
                    <a:pt x="7692" y="976"/>
                  </a:lnTo>
                  <a:cubicBezTo>
                    <a:pt x="7692" y="429"/>
                    <a:pt x="7264" y="0"/>
                    <a:pt x="6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71"/>
          <p:cNvGrpSpPr/>
          <p:nvPr/>
        </p:nvGrpSpPr>
        <p:grpSpPr>
          <a:xfrm>
            <a:off x="1435652" y="1403416"/>
            <a:ext cx="348636" cy="396977"/>
            <a:chOff x="1051949" y="1345937"/>
            <a:chExt cx="391286" cy="445541"/>
          </a:xfrm>
        </p:grpSpPr>
        <p:sp>
          <p:nvSpPr>
            <p:cNvPr id="1237" name="Google Shape;1237;p71"/>
            <p:cNvSpPr/>
            <p:nvPr/>
          </p:nvSpPr>
          <p:spPr>
            <a:xfrm>
              <a:off x="1051949" y="1345937"/>
              <a:ext cx="182331" cy="131624"/>
            </a:xfrm>
            <a:custGeom>
              <a:avLst/>
              <a:gdLst/>
              <a:ahLst/>
              <a:cxnLst/>
              <a:rect l="l" t="t" r="r" b="b"/>
              <a:pathLst>
                <a:path w="4883" h="3525" extrusionOk="0">
                  <a:moveTo>
                    <a:pt x="3144" y="1429"/>
                  </a:moveTo>
                  <a:lnTo>
                    <a:pt x="3144" y="2120"/>
                  </a:lnTo>
                  <a:lnTo>
                    <a:pt x="1739" y="2120"/>
                  </a:lnTo>
                  <a:lnTo>
                    <a:pt x="1739" y="1429"/>
                  </a:lnTo>
                  <a:close/>
                  <a:moveTo>
                    <a:pt x="0" y="0"/>
                  </a:moveTo>
                  <a:lnTo>
                    <a:pt x="0" y="3525"/>
                  </a:lnTo>
                  <a:lnTo>
                    <a:pt x="4882" y="3525"/>
                  </a:lnTo>
                  <a:lnTo>
                    <a:pt x="48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1"/>
            <p:cNvSpPr/>
            <p:nvPr/>
          </p:nvSpPr>
          <p:spPr>
            <a:xfrm>
              <a:off x="1260904" y="1345937"/>
              <a:ext cx="182331" cy="131624"/>
            </a:xfrm>
            <a:custGeom>
              <a:avLst/>
              <a:gdLst/>
              <a:ahLst/>
              <a:cxnLst/>
              <a:rect l="l" t="t" r="r" b="b"/>
              <a:pathLst>
                <a:path w="4883" h="3525" extrusionOk="0">
                  <a:moveTo>
                    <a:pt x="3144" y="1429"/>
                  </a:moveTo>
                  <a:lnTo>
                    <a:pt x="3144" y="2120"/>
                  </a:lnTo>
                  <a:lnTo>
                    <a:pt x="1739" y="2120"/>
                  </a:lnTo>
                  <a:lnTo>
                    <a:pt x="1739" y="1429"/>
                  </a:lnTo>
                  <a:close/>
                  <a:moveTo>
                    <a:pt x="1" y="0"/>
                  </a:moveTo>
                  <a:lnTo>
                    <a:pt x="1" y="3525"/>
                  </a:lnTo>
                  <a:lnTo>
                    <a:pt x="4883" y="3525"/>
                  </a:lnTo>
                  <a:lnTo>
                    <a:pt x="48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1"/>
            <p:cNvSpPr/>
            <p:nvPr/>
          </p:nvSpPr>
          <p:spPr>
            <a:xfrm>
              <a:off x="1208441" y="1503325"/>
              <a:ext cx="78302" cy="78265"/>
            </a:xfrm>
            <a:custGeom>
              <a:avLst/>
              <a:gdLst/>
              <a:ahLst/>
              <a:cxnLst/>
              <a:rect l="l" t="t" r="r" b="b"/>
              <a:pathLst>
                <a:path w="2097" h="2096" extrusionOk="0">
                  <a:moveTo>
                    <a:pt x="1048" y="0"/>
                  </a:moveTo>
                  <a:cubicBezTo>
                    <a:pt x="477" y="0"/>
                    <a:pt x="1" y="476"/>
                    <a:pt x="1" y="1048"/>
                  </a:cubicBezTo>
                  <a:cubicBezTo>
                    <a:pt x="1" y="1643"/>
                    <a:pt x="477" y="2096"/>
                    <a:pt x="1048" y="2096"/>
                  </a:cubicBezTo>
                  <a:cubicBezTo>
                    <a:pt x="1620" y="2096"/>
                    <a:pt x="2096" y="1643"/>
                    <a:pt x="2096" y="1048"/>
                  </a:cubicBezTo>
                  <a:cubicBezTo>
                    <a:pt x="2096" y="476"/>
                    <a:pt x="1620"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1"/>
            <p:cNvSpPr/>
            <p:nvPr/>
          </p:nvSpPr>
          <p:spPr>
            <a:xfrm>
              <a:off x="1182639" y="1581553"/>
              <a:ext cx="130765" cy="209925"/>
            </a:xfrm>
            <a:custGeom>
              <a:avLst/>
              <a:gdLst/>
              <a:ahLst/>
              <a:cxnLst/>
              <a:rect l="l" t="t" r="r" b="b"/>
              <a:pathLst>
                <a:path w="3502" h="5622" extrusionOk="0">
                  <a:moveTo>
                    <a:pt x="1739" y="1"/>
                  </a:moveTo>
                  <a:cubicBezTo>
                    <a:pt x="787" y="1"/>
                    <a:pt x="1" y="787"/>
                    <a:pt x="1" y="1763"/>
                  </a:cubicBezTo>
                  <a:lnTo>
                    <a:pt x="1" y="3502"/>
                  </a:lnTo>
                  <a:lnTo>
                    <a:pt x="692" y="3502"/>
                  </a:lnTo>
                  <a:lnTo>
                    <a:pt x="692" y="5621"/>
                  </a:lnTo>
                  <a:lnTo>
                    <a:pt x="2787" y="5621"/>
                  </a:lnTo>
                  <a:lnTo>
                    <a:pt x="2787" y="3502"/>
                  </a:lnTo>
                  <a:lnTo>
                    <a:pt x="3502" y="3502"/>
                  </a:lnTo>
                  <a:lnTo>
                    <a:pt x="3502" y="1763"/>
                  </a:lnTo>
                  <a:cubicBezTo>
                    <a:pt x="3502" y="787"/>
                    <a:pt x="2716"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1"/>
            <p:cNvSpPr/>
            <p:nvPr/>
          </p:nvSpPr>
          <p:spPr>
            <a:xfrm>
              <a:off x="1051949" y="1503325"/>
              <a:ext cx="52500" cy="288153"/>
            </a:xfrm>
            <a:custGeom>
              <a:avLst/>
              <a:gdLst/>
              <a:ahLst/>
              <a:cxnLst/>
              <a:rect l="l" t="t" r="r" b="b"/>
              <a:pathLst>
                <a:path w="1406" h="7717" extrusionOk="0">
                  <a:moveTo>
                    <a:pt x="0" y="0"/>
                  </a:moveTo>
                  <a:lnTo>
                    <a:pt x="0" y="7716"/>
                  </a:lnTo>
                  <a:lnTo>
                    <a:pt x="1405" y="7716"/>
                  </a:lnTo>
                  <a:lnTo>
                    <a:pt x="1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1"/>
            <p:cNvSpPr/>
            <p:nvPr/>
          </p:nvSpPr>
          <p:spPr>
            <a:xfrm>
              <a:off x="1391631" y="1503325"/>
              <a:ext cx="51604" cy="288153"/>
            </a:xfrm>
            <a:custGeom>
              <a:avLst/>
              <a:gdLst/>
              <a:ahLst/>
              <a:cxnLst/>
              <a:rect l="l" t="t" r="r" b="b"/>
              <a:pathLst>
                <a:path w="1382" h="7717" extrusionOk="0">
                  <a:moveTo>
                    <a:pt x="0" y="0"/>
                  </a:moveTo>
                  <a:lnTo>
                    <a:pt x="0" y="7716"/>
                  </a:lnTo>
                  <a:lnTo>
                    <a:pt x="1382" y="7716"/>
                  </a:ln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71"/>
          <p:cNvGrpSpPr/>
          <p:nvPr/>
        </p:nvGrpSpPr>
        <p:grpSpPr>
          <a:xfrm>
            <a:off x="2742961" y="3889313"/>
            <a:ext cx="396977" cy="397310"/>
            <a:chOff x="2519187" y="4135945"/>
            <a:chExt cx="445541" cy="445914"/>
          </a:xfrm>
        </p:grpSpPr>
        <p:sp>
          <p:nvSpPr>
            <p:cNvPr id="1244" name="Google Shape;1244;p71"/>
            <p:cNvSpPr/>
            <p:nvPr/>
          </p:nvSpPr>
          <p:spPr>
            <a:xfrm>
              <a:off x="2808161" y="4423537"/>
              <a:ext cx="156567" cy="158322"/>
            </a:xfrm>
            <a:custGeom>
              <a:avLst/>
              <a:gdLst/>
              <a:ahLst/>
              <a:cxnLst/>
              <a:rect l="l" t="t" r="r" b="b"/>
              <a:pathLst>
                <a:path w="4193" h="4240" extrusionOk="0">
                  <a:moveTo>
                    <a:pt x="2549" y="1144"/>
                  </a:moveTo>
                  <a:lnTo>
                    <a:pt x="3049" y="1644"/>
                  </a:lnTo>
                  <a:lnTo>
                    <a:pt x="2597" y="2096"/>
                  </a:lnTo>
                  <a:lnTo>
                    <a:pt x="3049" y="2549"/>
                  </a:lnTo>
                  <a:lnTo>
                    <a:pt x="2549" y="3049"/>
                  </a:lnTo>
                  <a:lnTo>
                    <a:pt x="2096" y="2596"/>
                  </a:lnTo>
                  <a:lnTo>
                    <a:pt x="1644" y="3049"/>
                  </a:lnTo>
                  <a:lnTo>
                    <a:pt x="1144" y="2549"/>
                  </a:lnTo>
                  <a:lnTo>
                    <a:pt x="1596" y="2096"/>
                  </a:lnTo>
                  <a:lnTo>
                    <a:pt x="1144" y="1644"/>
                  </a:lnTo>
                  <a:lnTo>
                    <a:pt x="1644" y="1144"/>
                  </a:lnTo>
                  <a:lnTo>
                    <a:pt x="2096" y="1596"/>
                  </a:lnTo>
                  <a:lnTo>
                    <a:pt x="2549" y="1144"/>
                  </a:lnTo>
                  <a:close/>
                  <a:moveTo>
                    <a:pt x="2096" y="1"/>
                  </a:moveTo>
                  <a:cubicBezTo>
                    <a:pt x="930" y="1"/>
                    <a:pt x="1" y="929"/>
                    <a:pt x="1" y="2096"/>
                  </a:cubicBezTo>
                  <a:cubicBezTo>
                    <a:pt x="1" y="3239"/>
                    <a:pt x="930" y="4240"/>
                    <a:pt x="2096" y="4240"/>
                  </a:cubicBezTo>
                  <a:cubicBezTo>
                    <a:pt x="3263" y="4240"/>
                    <a:pt x="4192" y="3239"/>
                    <a:pt x="4192" y="2096"/>
                  </a:cubicBezTo>
                  <a:cubicBezTo>
                    <a:pt x="4192" y="929"/>
                    <a:pt x="3240"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1"/>
            <p:cNvSpPr/>
            <p:nvPr/>
          </p:nvSpPr>
          <p:spPr>
            <a:xfrm>
              <a:off x="2533414" y="4139455"/>
              <a:ext cx="381503" cy="375715"/>
            </a:xfrm>
            <a:custGeom>
              <a:avLst/>
              <a:gdLst/>
              <a:ahLst/>
              <a:cxnLst/>
              <a:rect l="l" t="t" r="r" b="b"/>
              <a:pathLst>
                <a:path w="10217" h="10062" extrusionOk="0">
                  <a:moveTo>
                    <a:pt x="8828" y="0"/>
                  </a:moveTo>
                  <a:cubicBezTo>
                    <a:pt x="8474" y="0"/>
                    <a:pt x="8126" y="158"/>
                    <a:pt x="7883" y="440"/>
                  </a:cubicBezTo>
                  <a:lnTo>
                    <a:pt x="2644" y="6442"/>
                  </a:lnTo>
                  <a:lnTo>
                    <a:pt x="977" y="6108"/>
                  </a:lnTo>
                  <a:lnTo>
                    <a:pt x="0" y="7108"/>
                  </a:lnTo>
                  <a:lnTo>
                    <a:pt x="1977" y="8085"/>
                  </a:lnTo>
                  <a:lnTo>
                    <a:pt x="2953" y="10061"/>
                  </a:lnTo>
                  <a:lnTo>
                    <a:pt x="3953" y="9061"/>
                  </a:lnTo>
                  <a:lnTo>
                    <a:pt x="3620" y="7418"/>
                  </a:lnTo>
                  <a:lnTo>
                    <a:pt x="9621" y="2179"/>
                  </a:lnTo>
                  <a:cubicBezTo>
                    <a:pt x="10145" y="1726"/>
                    <a:pt x="10217" y="917"/>
                    <a:pt x="9669" y="369"/>
                  </a:cubicBezTo>
                  <a:lnTo>
                    <a:pt x="9693" y="369"/>
                  </a:lnTo>
                  <a:cubicBezTo>
                    <a:pt x="9440" y="116"/>
                    <a:pt x="9131" y="0"/>
                    <a:pt x="8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1"/>
            <p:cNvSpPr/>
            <p:nvPr/>
          </p:nvSpPr>
          <p:spPr>
            <a:xfrm>
              <a:off x="2519187" y="4135945"/>
              <a:ext cx="211643" cy="170270"/>
            </a:xfrm>
            <a:custGeom>
              <a:avLst/>
              <a:gdLst/>
              <a:ahLst/>
              <a:cxnLst/>
              <a:rect l="l" t="t" r="r" b="b"/>
              <a:pathLst>
                <a:path w="5668" h="4560" extrusionOk="0">
                  <a:moveTo>
                    <a:pt x="1112" y="0"/>
                  </a:moveTo>
                  <a:cubicBezTo>
                    <a:pt x="928" y="0"/>
                    <a:pt x="751" y="69"/>
                    <a:pt x="619" y="201"/>
                  </a:cubicBezTo>
                  <a:lnTo>
                    <a:pt x="0" y="820"/>
                  </a:lnTo>
                  <a:lnTo>
                    <a:pt x="3810" y="4559"/>
                  </a:lnTo>
                  <a:lnTo>
                    <a:pt x="5668" y="2440"/>
                  </a:lnTo>
                  <a:lnTo>
                    <a:pt x="1453" y="82"/>
                  </a:lnTo>
                  <a:cubicBezTo>
                    <a:pt x="1343" y="27"/>
                    <a:pt x="1226" y="0"/>
                    <a:pt x="1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1"/>
            <p:cNvSpPr/>
            <p:nvPr/>
          </p:nvSpPr>
          <p:spPr>
            <a:xfrm>
              <a:off x="2742368" y="4317716"/>
              <a:ext cx="123633" cy="126321"/>
            </a:xfrm>
            <a:custGeom>
              <a:avLst/>
              <a:gdLst/>
              <a:ahLst/>
              <a:cxnLst/>
              <a:rect l="l" t="t" r="r" b="b"/>
              <a:pathLst>
                <a:path w="3311" h="3383" extrusionOk="0">
                  <a:moveTo>
                    <a:pt x="2120" y="1"/>
                  </a:moveTo>
                  <a:lnTo>
                    <a:pt x="1" y="1858"/>
                  </a:lnTo>
                  <a:lnTo>
                    <a:pt x="1525" y="3382"/>
                  </a:lnTo>
                  <a:cubicBezTo>
                    <a:pt x="1930" y="2763"/>
                    <a:pt x="2573" y="2334"/>
                    <a:pt x="3311" y="2192"/>
                  </a:cubicBezTo>
                  <a:lnTo>
                    <a:pt x="2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1"/>
            <p:cNvSpPr/>
            <p:nvPr/>
          </p:nvSpPr>
          <p:spPr>
            <a:xfrm>
              <a:off x="2867756" y="4339074"/>
              <a:ext cx="47160" cy="56047"/>
            </a:xfrm>
            <a:custGeom>
              <a:avLst/>
              <a:gdLst/>
              <a:ahLst/>
              <a:cxnLst/>
              <a:rect l="l" t="t" r="r" b="b"/>
              <a:pathLst>
                <a:path w="1263" h="1501" extrusionOk="0">
                  <a:moveTo>
                    <a:pt x="500" y="0"/>
                  </a:moveTo>
                  <a:cubicBezTo>
                    <a:pt x="322" y="0"/>
                    <a:pt x="143" y="72"/>
                    <a:pt x="0" y="215"/>
                  </a:cubicBezTo>
                  <a:lnTo>
                    <a:pt x="691" y="1500"/>
                  </a:lnTo>
                  <a:lnTo>
                    <a:pt x="1001" y="1191"/>
                  </a:lnTo>
                  <a:cubicBezTo>
                    <a:pt x="1263" y="929"/>
                    <a:pt x="1263" y="476"/>
                    <a:pt x="1001" y="215"/>
                  </a:cubicBezTo>
                  <a:cubicBezTo>
                    <a:pt x="858" y="72"/>
                    <a:pt x="679" y="0"/>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1"/>
            <p:cNvSpPr/>
            <p:nvPr/>
          </p:nvSpPr>
          <p:spPr>
            <a:xfrm>
              <a:off x="2653462" y="4136094"/>
              <a:ext cx="58698" cy="44733"/>
            </a:xfrm>
            <a:custGeom>
              <a:avLst/>
              <a:gdLst/>
              <a:ahLst/>
              <a:cxnLst/>
              <a:rect l="l" t="t" r="r" b="b"/>
              <a:pathLst>
                <a:path w="1572" h="1198" extrusionOk="0">
                  <a:moveTo>
                    <a:pt x="798" y="1"/>
                  </a:moveTo>
                  <a:cubicBezTo>
                    <a:pt x="619" y="1"/>
                    <a:pt x="441" y="66"/>
                    <a:pt x="310" y="197"/>
                  </a:cubicBezTo>
                  <a:lnTo>
                    <a:pt x="0" y="507"/>
                  </a:lnTo>
                  <a:lnTo>
                    <a:pt x="1286" y="1197"/>
                  </a:lnTo>
                  <a:cubicBezTo>
                    <a:pt x="1572" y="911"/>
                    <a:pt x="1572" y="483"/>
                    <a:pt x="1286" y="197"/>
                  </a:cubicBezTo>
                  <a:cubicBezTo>
                    <a:pt x="1155" y="66"/>
                    <a:pt x="976"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71"/>
          <p:cNvGrpSpPr/>
          <p:nvPr/>
        </p:nvGrpSpPr>
        <p:grpSpPr>
          <a:xfrm>
            <a:off x="2078993" y="1997617"/>
            <a:ext cx="397775" cy="396977"/>
            <a:chOff x="1773993" y="2012830"/>
            <a:chExt cx="446437" cy="445541"/>
          </a:xfrm>
        </p:grpSpPr>
        <p:sp>
          <p:nvSpPr>
            <p:cNvPr id="1251" name="Google Shape;1251;p71"/>
            <p:cNvSpPr/>
            <p:nvPr/>
          </p:nvSpPr>
          <p:spPr>
            <a:xfrm>
              <a:off x="1905616" y="2012830"/>
              <a:ext cx="183190" cy="184124"/>
            </a:xfrm>
            <a:custGeom>
              <a:avLst/>
              <a:gdLst/>
              <a:ahLst/>
              <a:cxnLst/>
              <a:rect l="l" t="t" r="r" b="b"/>
              <a:pathLst>
                <a:path w="4906" h="4931" extrusionOk="0">
                  <a:moveTo>
                    <a:pt x="2810" y="1406"/>
                  </a:moveTo>
                  <a:lnTo>
                    <a:pt x="2810" y="2096"/>
                  </a:lnTo>
                  <a:lnTo>
                    <a:pt x="3501" y="2096"/>
                  </a:lnTo>
                  <a:lnTo>
                    <a:pt x="3501" y="2811"/>
                  </a:lnTo>
                  <a:lnTo>
                    <a:pt x="2096" y="2811"/>
                  </a:lnTo>
                  <a:lnTo>
                    <a:pt x="2096" y="1406"/>
                  </a:lnTo>
                  <a:close/>
                  <a:moveTo>
                    <a:pt x="2453" y="1"/>
                  </a:moveTo>
                  <a:cubicBezTo>
                    <a:pt x="1096" y="1"/>
                    <a:pt x="0" y="1096"/>
                    <a:pt x="0" y="2454"/>
                  </a:cubicBezTo>
                  <a:cubicBezTo>
                    <a:pt x="0" y="3811"/>
                    <a:pt x="1096" y="4930"/>
                    <a:pt x="2453" y="4930"/>
                  </a:cubicBezTo>
                  <a:cubicBezTo>
                    <a:pt x="3810" y="4930"/>
                    <a:pt x="4906" y="3787"/>
                    <a:pt x="4906" y="2454"/>
                  </a:cubicBezTo>
                  <a:cubicBezTo>
                    <a:pt x="4906" y="1096"/>
                    <a:pt x="3810"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1"/>
            <p:cNvSpPr/>
            <p:nvPr/>
          </p:nvSpPr>
          <p:spPr>
            <a:xfrm>
              <a:off x="1773993" y="2354304"/>
              <a:ext cx="446437" cy="104067"/>
            </a:xfrm>
            <a:custGeom>
              <a:avLst/>
              <a:gdLst/>
              <a:ahLst/>
              <a:cxnLst/>
              <a:rect l="l" t="t" r="r" b="b"/>
              <a:pathLst>
                <a:path w="11956" h="2787" extrusionOk="0">
                  <a:moveTo>
                    <a:pt x="1" y="1"/>
                  </a:moveTo>
                  <a:lnTo>
                    <a:pt x="1" y="1406"/>
                  </a:lnTo>
                  <a:lnTo>
                    <a:pt x="1429" y="1406"/>
                  </a:lnTo>
                  <a:lnTo>
                    <a:pt x="1429" y="2096"/>
                  </a:lnTo>
                  <a:lnTo>
                    <a:pt x="739" y="2096"/>
                  </a:lnTo>
                  <a:lnTo>
                    <a:pt x="739" y="2787"/>
                  </a:lnTo>
                  <a:lnTo>
                    <a:pt x="2834" y="2787"/>
                  </a:lnTo>
                  <a:lnTo>
                    <a:pt x="2834" y="2096"/>
                  </a:lnTo>
                  <a:lnTo>
                    <a:pt x="2120" y="2096"/>
                  </a:lnTo>
                  <a:lnTo>
                    <a:pt x="2120" y="1406"/>
                  </a:lnTo>
                  <a:lnTo>
                    <a:pt x="4240" y="1406"/>
                  </a:lnTo>
                  <a:lnTo>
                    <a:pt x="4240" y="2096"/>
                  </a:lnTo>
                  <a:lnTo>
                    <a:pt x="3525" y="2096"/>
                  </a:lnTo>
                  <a:lnTo>
                    <a:pt x="3525" y="2787"/>
                  </a:lnTo>
                  <a:lnTo>
                    <a:pt x="5621" y="2787"/>
                  </a:lnTo>
                  <a:lnTo>
                    <a:pt x="5621" y="2096"/>
                  </a:lnTo>
                  <a:lnTo>
                    <a:pt x="4930" y="2096"/>
                  </a:lnTo>
                  <a:lnTo>
                    <a:pt x="4930" y="1406"/>
                  </a:lnTo>
                  <a:lnTo>
                    <a:pt x="7026" y="1406"/>
                  </a:lnTo>
                  <a:lnTo>
                    <a:pt x="7026" y="2096"/>
                  </a:lnTo>
                  <a:lnTo>
                    <a:pt x="6335" y="2096"/>
                  </a:lnTo>
                  <a:lnTo>
                    <a:pt x="6335" y="2787"/>
                  </a:lnTo>
                  <a:lnTo>
                    <a:pt x="8431" y="2787"/>
                  </a:lnTo>
                  <a:lnTo>
                    <a:pt x="8431" y="2096"/>
                  </a:lnTo>
                  <a:lnTo>
                    <a:pt x="7716" y="2096"/>
                  </a:lnTo>
                  <a:lnTo>
                    <a:pt x="7716" y="1406"/>
                  </a:lnTo>
                  <a:lnTo>
                    <a:pt x="9812" y="1406"/>
                  </a:lnTo>
                  <a:lnTo>
                    <a:pt x="9812" y="2096"/>
                  </a:lnTo>
                  <a:lnTo>
                    <a:pt x="9122" y="2096"/>
                  </a:lnTo>
                  <a:lnTo>
                    <a:pt x="9122" y="2787"/>
                  </a:lnTo>
                  <a:lnTo>
                    <a:pt x="11217" y="2787"/>
                  </a:lnTo>
                  <a:lnTo>
                    <a:pt x="11217" y="2096"/>
                  </a:lnTo>
                  <a:lnTo>
                    <a:pt x="10527" y="2096"/>
                  </a:lnTo>
                  <a:lnTo>
                    <a:pt x="10527" y="1406"/>
                  </a:lnTo>
                  <a:lnTo>
                    <a:pt x="11955" y="1406"/>
                  </a:lnTo>
                  <a:lnTo>
                    <a:pt x="11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1"/>
            <p:cNvSpPr/>
            <p:nvPr/>
          </p:nvSpPr>
          <p:spPr>
            <a:xfrm>
              <a:off x="1773993" y="2222718"/>
              <a:ext cx="92529" cy="105822"/>
            </a:xfrm>
            <a:custGeom>
              <a:avLst/>
              <a:gdLst/>
              <a:ahLst/>
              <a:cxnLst/>
              <a:rect l="l" t="t" r="r" b="b"/>
              <a:pathLst>
                <a:path w="2478" h="2834" extrusionOk="0">
                  <a:moveTo>
                    <a:pt x="739" y="0"/>
                  </a:moveTo>
                  <a:cubicBezTo>
                    <a:pt x="358" y="0"/>
                    <a:pt x="1" y="310"/>
                    <a:pt x="1" y="691"/>
                  </a:cubicBezTo>
                  <a:lnTo>
                    <a:pt x="1" y="2834"/>
                  </a:lnTo>
                  <a:lnTo>
                    <a:pt x="2477" y="2834"/>
                  </a:lnTo>
                  <a:lnTo>
                    <a:pt x="2477" y="691"/>
                  </a:lnTo>
                  <a:cubicBezTo>
                    <a:pt x="2477" y="310"/>
                    <a:pt x="2168"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1"/>
            <p:cNvSpPr/>
            <p:nvPr/>
          </p:nvSpPr>
          <p:spPr>
            <a:xfrm>
              <a:off x="1893145" y="2222718"/>
              <a:ext cx="90736" cy="105822"/>
            </a:xfrm>
            <a:custGeom>
              <a:avLst/>
              <a:gdLst/>
              <a:ahLst/>
              <a:cxnLst/>
              <a:rect l="l" t="t" r="r" b="b"/>
              <a:pathLst>
                <a:path w="2430" h="2834" extrusionOk="0">
                  <a:moveTo>
                    <a:pt x="691" y="0"/>
                  </a:moveTo>
                  <a:cubicBezTo>
                    <a:pt x="310" y="0"/>
                    <a:pt x="1" y="310"/>
                    <a:pt x="1" y="691"/>
                  </a:cubicBezTo>
                  <a:lnTo>
                    <a:pt x="1" y="2834"/>
                  </a:lnTo>
                  <a:lnTo>
                    <a:pt x="2430" y="2834"/>
                  </a:lnTo>
                  <a:lnTo>
                    <a:pt x="2430" y="691"/>
                  </a:lnTo>
                  <a:cubicBezTo>
                    <a:pt x="2430"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1"/>
            <p:cNvSpPr/>
            <p:nvPr/>
          </p:nvSpPr>
          <p:spPr>
            <a:xfrm>
              <a:off x="2010542" y="2222718"/>
              <a:ext cx="90736" cy="105822"/>
            </a:xfrm>
            <a:custGeom>
              <a:avLst/>
              <a:gdLst/>
              <a:ahLst/>
              <a:cxnLst/>
              <a:rect l="l" t="t" r="r" b="b"/>
              <a:pathLst>
                <a:path w="2430" h="2834" extrusionOk="0">
                  <a:moveTo>
                    <a:pt x="691" y="0"/>
                  </a:moveTo>
                  <a:cubicBezTo>
                    <a:pt x="310" y="0"/>
                    <a:pt x="0" y="310"/>
                    <a:pt x="0" y="691"/>
                  </a:cubicBezTo>
                  <a:lnTo>
                    <a:pt x="0" y="2834"/>
                  </a:lnTo>
                  <a:lnTo>
                    <a:pt x="2429" y="2834"/>
                  </a:lnTo>
                  <a:lnTo>
                    <a:pt x="2429" y="691"/>
                  </a:lnTo>
                  <a:cubicBezTo>
                    <a:pt x="2429"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1"/>
            <p:cNvSpPr/>
            <p:nvPr/>
          </p:nvSpPr>
          <p:spPr>
            <a:xfrm>
              <a:off x="2127901" y="2222718"/>
              <a:ext cx="92529" cy="105822"/>
            </a:xfrm>
            <a:custGeom>
              <a:avLst/>
              <a:gdLst/>
              <a:ahLst/>
              <a:cxnLst/>
              <a:rect l="l" t="t" r="r" b="b"/>
              <a:pathLst>
                <a:path w="2478" h="2834" extrusionOk="0">
                  <a:moveTo>
                    <a:pt x="691" y="0"/>
                  </a:moveTo>
                  <a:cubicBezTo>
                    <a:pt x="310" y="0"/>
                    <a:pt x="1" y="310"/>
                    <a:pt x="1" y="691"/>
                  </a:cubicBezTo>
                  <a:lnTo>
                    <a:pt x="1" y="2834"/>
                  </a:lnTo>
                  <a:lnTo>
                    <a:pt x="2477" y="2834"/>
                  </a:lnTo>
                  <a:lnTo>
                    <a:pt x="2477" y="691"/>
                  </a:lnTo>
                  <a:cubicBezTo>
                    <a:pt x="2477" y="310"/>
                    <a:pt x="2120"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71"/>
          <p:cNvGrpSpPr/>
          <p:nvPr/>
        </p:nvGrpSpPr>
        <p:grpSpPr>
          <a:xfrm>
            <a:off x="2078993" y="2602166"/>
            <a:ext cx="397775" cy="396977"/>
            <a:chOff x="1773993" y="2691335"/>
            <a:chExt cx="446437" cy="445541"/>
          </a:xfrm>
        </p:grpSpPr>
        <p:sp>
          <p:nvSpPr>
            <p:cNvPr id="1258" name="Google Shape;1258;p71"/>
            <p:cNvSpPr/>
            <p:nvPr/>
          </p:nvSpPr>
          <p:spPr>
            <a:xfrm>
              <a:off x="1932277" y="2851374"/>
              <a:ext cx="60491" cy="84538"/>
            </a:xfrm>
            <a:custGeom>
              <a:avLst/>
              <a:gdLst/>
              <a:ahLst/>
              <a:cxnLst/>
              <a:rect l="l" t="t" r="r" b="b"/>
              <a:pathLst>
                <a:path w="1620" h="2264" extrusionOk="0">
                  <a:moveTo>
                    <a:pt x="1" y="1"/>
                  </a:moveTo>
                  <a:lnTo>
                    <a:pt x="1" y="2263"/>
                  </a:lnTo>
                  <a:lnTo>
                    <a:pt x="263" y="2001"/>
                  </a:lnTo>
                  <a:lnTo>
                    <a:pt x="1120" y="2120"/>
                  </a:lnTo>
                  <a:lnTo>
                    <a:pt x="1620" y="162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1"/>
            <p:cNvSpPr/>
            <p:nvPr/>
          </p:nvSpPr>
          <p:spPr>
            <a:xfrm>
              <a:off x="1932277" y="2695778"/>
              <a:ext cx="129869" cy="144954"/>
            </a:xfrm>
            <a:custGeom>
              <a:avLst/>
              <a:gdLst/>
              <a:ahLst/>
              <a:cxnLst/>
              <a:rect l="l" t="t" r="r" b="b"/>
              <a:pathLst>
                <a:path w="3478" h="3882" extrusionOk="0">
                  <a:moveTo>
                    <a:pt x="1" y="0"/>
                  </a:moveTo>
                  <a:lnTo>
                    <a:pt x="1" y="3453"/>
                  </a:lnTo>
                  <a:lnTo>
                    <a:pt x="810" y="2644"/>
                  </a:lnTo>
                  <a:lnTo>
                    <a:pt x="3477" y="3882"/>
                  </a:lnTo>
                  <a:lnTo>
                    <a:pt x="3477" y="3858"/>
                  </a:lnTo>
                  <a:lnTo>
                    <a:pt x="3477" y="116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1"/>
            <p:cNvSpPr/>
            <p:nvPr/>
          </p:nvSpPr>
          <p:spPr>
            <a:xfrm>
              <a:off x="2141232" y="2691335"/>
              <a:ext cx="79198" cy="80057"/>
            </a:xfrm>
            <a:custGeom>
              <a:avLst/>
              <a:gdLst/>
              <a:ahLst/>
              <a:cxnLst/>
              <a:rect l="l" t="t" r="r" b="b"/>
              <a:pathLst>
                <a:path w="2121" h="2144" extrusionOk="0">
                  <a:moveTo>
                    <a:pt x="2120" y="0"/>
                  </a:moveTo>
                  <a:lnTo>
                    <a:pt x="1" y="738"/>
                  </a:lnTo>
                  <a:cubicBezTo>
                    <a:pt x="1" y="881"/>
                    <a:pt x="25" y="1048"/>
                    <a:pt x="72" y="1191"/>
                  </a:cubicBezTo>
                  <a:cubicBezTo>
                    <a:pt x="263" y="1739"/>
                    <a:pt x="811" y="2143"/>
                    <a:pt x="1382" y="2143"/>
                  </a:cubicBezTo>
                  <a:cubicBezTo>
                    <a:pt x="1644" y="2143"/>
                    <a:pt x="1906" y="2048"/>
                    <a:pt x="2120" y="1929"/>
                  </a:cubicBezTo>
                  <a:lnTo>
                    <a:pt x="2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1"/>
            <p:cNvSpPr/>
            <p:nvPr/>
          </p:nvSpPr>
          <p:spPr>
            <a:xfrm>
              <a:off x="1932277" y="2966979"/>
              <a:ext cx="130765" cy="165454"/>
            </a:xfrm>
            <a:custGeom>
              <a:avLst/>
              <a:gdLst/>
              <a:ahLst/>
              <a:cxnLst/>
              <a:rect l="l" t="t" r="r" b="b"/>
              <a:pathLst>
                <a:path w="3502" h="4431" extrusionOk="0">
                  <a:moveTo>
                    <a:pt x="3096" y="1"/>
                  </a:moveTo>
                  <a:lnTo>
                    <a:pt x="2620" y="501"/>
                  </a:lnTo>
                  <a:lnTo>
                    <a:pt x="2739" y="1358"/>
                  </a:lnTo>
                  <a:lnTo>
                    <a:pt x="1548" y="2549"/>
                  </a:lnTo>
                  <a:lnTo>
                    <a:pt x="620" y="1001"/>
                  </a:lnTo>
                  <a:lnTo>
                    <a:pt x="1" y="620"/>
                  </a:lnTo>
                  <a:lnTo>
                    <a:pt x="1" y="3287"/>
                  </a:lnTo>
                  <a:lnTo>
                    <a:pt x="3501" y="4430"/>
                  </a:lnTo>
                  <a:lnTo>
                    <a:pt x="3501" y="405"/>
                  </a:lnTo>
                  <a:lnTo>
                    <a:pt x="3477" y="382"/>
                  </a:lnTo>
                  <a:lnTo>
                    <a:pt x="3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1"/>
            <p:cNvSpPr/>
            <p:nvPr/>
          </p:nvSpPr>
          <p:spPr>
            <a:xfrm>
              <a:off x="1773993" y="2695778"/>
              <a:ext cx="131661" cy="394833"/>
            </a:xfrm>
            <a:custGeom>
              <a:avLst/>
              <a:gdLst/>
              <a:ahLst/>
              <a:cxnLst/>
              <a:rect l="l" t="t" r="r" b="b"/>
              <a:pathLst>
                <a:path w="3526" h="10574" extrusionOk="0">
                  <a:moveTo>
                    <a:pt x="3525" y="0"/>
                  </a:moveTo>
                  <a:lnTo>
                    <a:pt x="1" y="1405"/>
                  </a:lnTo>
                  <a:lnTo>
                    <a:pt x="1" y="6954"/>
                  </a:lnTo>
                  <a:cubicBezTo>
                    <a:pt x="155" y="6918"/>
                    <a:pt x="286" y="6906"/>
                    <a:pt x="396" y="6906"/>
                  </a:cubicBezTo>
                  <a:cubicBezTo>
                    <a:pt x="507" y="6906"/>
                    <a:pt x="596" y="6918"/>
                    <a:pt x="667" y="6930"/>
                  </a:cubicBezTo>
                  <a:cubicBezTo>
                    <a:pt x="1501" y="7097"/>
                    <a:pt x="2120" y="7811"/>
                    <a:pt x="2120" y="8669"/>
                  </a:cubicBezTo>
                  <a:lnTo>
                    <a:pt x="2120" y="9050"/>
                  </a:lnTo>
                  <a:cubicBezTo>
                    <a:pt x="2787" y="9169"/>
                    <a:pt x="3335" y="9693"/>
                    <a:pt x="3477" y="10360"/>
                  </a:cubicBezTo>
                  <a:cubicBezTo>
                    <a:pt x="3501" y="10407"/>
                    <a:pt x="3501" y="10479"/>
                    <a:pt x="3525" y="10574"/>
                  </a:cubicBezTo>
                  <a:lnTo>
                    <a:pt x="3525" y="10550"/>
                  </a:lnTo>
                  <a:lnTo>
                    <a:pt x="3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1"/>
            <p:cNvSpPr/>
            <p:nvPr/>
          </p:nvSpPr>
          <p:spPr>
            <a:xfrm>
              <a:off x="1940268" y="2824937"/>
              <a:ext cx="196558" cy="194541"/>
            </a:xfrm>
            <a:custGeom>
              <a:avLst/>
              <a:gdLst/>
              <a:ahLst/>
              <a:cxnLst/>
              <a:rect l="l" t="t" r="r" b="b"/>
              <a:pathLst>
                <a:path w="5264" h="5210" extrusionOk="0">
                  <a:moveTo>
                    <a:pt x="4871" y="0"/>
                  </a:moveTo>
                  <a:cubicBezTo>
                    <a:pt x="4782" y="0"/>
                    <a:pt x="4692" y="30"/>
                    <a:pt x="4621" y="90"/>
                  </a:cubicBezTo>
                  <a:lnTo>
                    <a:pt x="3454" y="1256"/>
                  </a:lnTo>
                  <a:lnTo>
                    <a:pt x="739" y="18"/>
                  </a:lnTo>
                  <a:lnTo>
                    <a:pt x="406" y="352"/>
                  </a:lnTo>
                  <a:lnTo>
                    <a:pt x="2382" y="2328"/>
                  </a:lnTo>
                  <a:lnTo>
                    <a:pt x="1144" y="3566"/>
                  </a:lnTo>
                  <a:lnTo>
                    <a:pt x="287" y="3424"/>
                  </a:lnTo>
                  <a:lnTo>
                    <a:pt x="1" y="3733"/>
                  </a:lnTo>
                  <a:lnTo>
                    <a:pt x="906" y="4281"/>
                  </a:lnTo>
                  <a:lnTo>
                    <a:pt x="1477" y="5210"/>
                  </a:lnTo>
                  <a:lnTo>
                    <a:pt x="1763" y="4924"/>
                  </a:lnTo>
                  <a:lnTo>
                    <a:pt x="1644" y="4043"/>
                  </a:lnTo>
                  <a:lnTo>
                    <a:pt x="2882" y="2828"/>
                  </a:lnTo>
                  <a:lnTo>
                    <a:pt x="4859" y="4805"/>
                  </a:lnTo>
                  <a:lnTo>
                    <a:pt x="5192" y="4471"/>
                  </a:lnTo>
                  <a:lnTo>
                    <a:pt x="3954" y="1757"/>
                  </a:lnTo>
                  <a:lnTo>
                    <a:pt x="5121" y="590"/>
                  </a:lnTo>
                  <a:cubicBezTo>
                    <a:pt x="5264" y="447"/>
                    <a:pt x="5264" y="232"/>
                    <a:pt x="5121" y="90"/>
                  </a:cubicBezTo>
                  <a:cubicBezTo>
                    <a:pt x="5050" y="30"/>
                    <a:pt x="4960" y="0"/>
                    <a:pt x="4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1"/>
            <p:cNvSpPr/>
            <p:nvPr/>
          </p:nvSpPr>
          <p:spPr>
            <a:xfrm>
              <a:off x="2087910" y="2727779"/>
              <a:ext cx="131624" cy="403757"/>
            </a:xfrm>
            <a:custGeom>
              <a:avLst/>
              <a:gdLst/>
              <a:ahLst/>
              <a:cxnLst/>
              <a:rect l="l" t="t" r="r" b="b"/>
              <a:pathLst>
                <a:path w="3525" h="10813" extrusionOk="0">
                  <a:moveTo>
                    <a:pt x="738" y="1"/>
                  </a:moveTo>
                  <a:lnTo>
                    <a:pt x="24" y="286"/>
                  </a:lnTo>
                  <a:lnTo>
                    <a:pt x="24" y="2358"/>
                  </a:lnTo>
                  <a:lnTo>
                    <a:pt x="167" y="2215"/>
                  </a:lnTo>
                  <a:cubicBezTo>
                    <a:pt x="369" y="2013"/>
                    <a:pt x="643" y="1912"/>
                    <a:pt x="914" y="1912"/>
                  </a:cubicBezTo>
                  <a:cubicBezTo>
                    <a:pt x="1185" y="1912"/>
                    <a:pt x="1453" y="2013"/>
                    <a:pt x="1643" y="2215"/>
                  </a:cubicBezTo>
                  <a:cubicBezTo>
                    <a:pt x="2048" y="2620"/>
                    <a:pt x="2048" y="3287"/>
                    <a:pt x="1643" y="3692"/>
                  </a:cubicBezTo>
                  <a:lnTo>
                    <a:pt x="834" y="4501"/>
                  </a:lnTo>
                  <a:lnTo>
                    <a:pt x="2072" y="7240"/>
                  </a:lnTo>
                  <a:lnTo>
                    <a:pt x="905" y="8383"/>
                  </a:lnTo>
                  <a:lnTo>
                    <a:pt x="0" y="7502"/>
                  </a:lnTo>
                  <a:lnTo>
                    <a:pt x="0" y="10812"/>
                  </a:lnTo>
                  <a:lnTo>
                    <a:pt x="3525" y="9431"/>
                  </a:lnTo>
                  <a:lnTo>
                    <a:pt x="3525" y="1739"/>
                  </a:lnTo>
                  <a:cubicBezTo>
                    <a:pt x="3310" y="1810"/>
                    <a:pt x="3048" y="1858"/>
                    <a:pt x="2810" y="1858"/>
                  </a:cubicBezTo>
                  <a:cubicBezTo>
                    <a:pt x="1929" y="1858"/>
                    <a:pt x="1143" y="1287"/>
                    <a:pt x="834" y="453"/>
                  </a:cubicBezTo>
                  <a:cubicBezTo>
                    <a:pt x="786" y="310"/>
                    <a:pt x="762" y="143"/>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1"/>
            <p:cNvSpPr/>
            <p:nvPr/>
          </p:nvSpPr>
          <p:spPr>
            <a:xfrm>
              <a:off x="1773993" y="2979973"/>
              <a:ext cx="105859" cy="156903"/>
            </a:xfrm>
            <a:custGeom>
              <a:avLst/>
              <a:gdLst/>
              <a:ahLst/>
              <a:cxnLst/>
              <a:rect l="l" t="t" r="r" b="b"/>
              <a:pathLst>
                <a:path w="2835" h="4202" extrusionOk="0">
                  <a:moveTo>
                    <a:pt x="410" y="1"/>
                  </a:moveTo>
                  <a:cubicBezTo>
                    <a:pt x="280" y="1"/>
                    <a:pt x="140" y="23"/>
                    <a:pt x="1" y="57"/>
                  </a:cubicBezTo>
                  <a:lnTo>
                    <a:pt x="1" y="4201"/>
                  </a:lnTo>
                  <a:lnTo>
                    <a:pt x="2834" y="3201"/>
                  </a:lnTo>
                  <a:cubicBezTo>
                    <a:pt x="2834" y="3106"/>
                    <a:pt x="2834" y="2987"/>
                    <a:pt x="2811" y="2891"/>
                  </a:cubicBezTo>
                  <a:lnTo>
                    <a:pt x="2811" y="2915"/>
                  </a:lnTo>
                  <a:cubicBezTo>
                    <a:pt x="2692" y="2439"/>
                    <a:pt x="2263" y="2106"/>
                    <a:pt x="1787" y="2106"/>
                  </a:cubicBezTo>
                  <a:lnTo>
                    <a:pt x="1429" y="2106"/>
                  </a:lnTo>
                  <a:lnTo>
                    <a:pt x="1429" y="1058"/>
                  </a:lnTo>
                  <a:cubicBezTo>
                    <a:pt x="1429" y="534"/>
                    <a:pt x="1048" y="105"/>
                    <a:pt x="548" y="10"/>
                  </a:cubicBezTo>
                  <a:cubicBezTo>
                    <a:pt x="504" y="3"/>
                    <a:pt x="457"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71"/>
          <p:cNvGrpSpPr/>
          <p:nvPr/>
        </p:nvGrpSpPr>
        <p:grpSpPr>
          <a:xfrm>
            <a:off x="2078993" y="3265302"/>
            <a:ext cx="397775" cy="349434"/>
            <a:chOff x="1773993" y="3435596"/>
            <a:chExt cx="446437" cy="392182"/>
          </a:xfrm>
        </p:grpSpPr>
        <p:sp>
          <p:nvSpPr>
            <p:cNvPr id="1267" name="Google Shape;1267;p71"/>
            <p:cNvSpPr/>
            <p:nvPr/>
          </p:nvSpPr>
          <p:spPr>
            <a:xfrm>
              <a:off x="1853154" y="3540521"/>
              <a:ext cx="130727" cy="182331"/>
            </a:xfrm>
            <a:custGeom>
              <a:avLst/>
              <a:gdLst/>
              <a:ahLst/>
              <a:cxnLst/>
              <a:rect l="l" t="t" r="r" b="b"/>
              <a:pathLst>
                <a:path w="3501" h="4883" extrusionOk="0">
                  <a:moveTo>
                    <a:pt x="2120" y="1382"/>
                  </a:moveTo>
                  <a:lnTo>
                    <a:pt x="2120" y="3502"/>
                  </a:lnTo>
                  <a:lnTo>
                    <a:pt x="1405" y="3502"/>
                  </a:lnTo>
                  <a:lnTo>
                    <a:pt x="1405" y="1382"/>
                  </a:lnTo>
                  <a:close/>
                  <a:moveTo>
                    <a:pt x="0" y="1"/>
                  </a:moveTo>
                  <a:lnTo>
                    <a:pt x="0" y="4883"/>
                  </a:lnTo>
                  <a:lnTo>
                    <a:pt x="3501" y="4883"/>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1"/>
            <p:cNvSpPr/>
            <p:nvPr/>
          </p:nvSpPr>
          <p:spPr>
            <a:xfrm>
              <a:off x="2010542" y="3540521"/>
              <a:ext cx="130727" cy="182331"/>
            </a:xfrm>
            <a:custGeom>
              <a:avLst/>
              <a:gdLst/>
              <a:ahLst/>
              <a:cxnLst/>
              <a:rect l="l" t="t" r="r" b="b"/>
              <a:pathLst>
                <a:path w="3501" h="4883" extrusionOk="0">
                  <a:moveTo>
                    <a:pt x="2096" y="1382"/>
                  </a:moveTo>
                  <a:lnTo>
                    <a:pt x="2096" y="3478"/>
                  </a:lnTo>
                  <a:lnTo>
                    <a:pt x="1381" y="3478"/>
                  </a:lnTo>
                  <a:lnTo>
                    <a:pt x="1381" y="1382"/>
                  </a:lnTo>
                  <a:close/>
                  <a:moveTo>
                    <a:pt x="1667" y="1"/>
                  </a:moveTo>
                  <a:lnTo>
                    <a:pt x="0" y="834"/>
                  </a:lnTo>
                  <a:lnTo>
                    <a:pt x="0" y="4049"/>
                  </a:lnTo>
                  <a:lnTo>
                    <a:pt x="1667" y="4883"/>
                  </a:lnTo>
                  <a:lnTo>
                    <a:pt x="3501" y="4883"/>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1"/>
            <p:cNvSpPr/>
            <p:nvPr/>
          </p:nvSpPr>
          <p:spPr>
            <a:xfrm>
              <a:off x="1983844" y="3435596"/>
              <a:ext cx="26735" cy="52500"/>
            </a:xfrm>
            <a:custGeom>
              <a:avLst/>
              <a:gdLst/>
              <a:ahLst/>
              <a:cxnLst/>
              <a:rect l="l" t="t" r="r" b="b"/>
              <a:pathLst>
                <a:path w="716" h="1406" extrusionOk="0">
                  <a:moveTo>
                    <a:pt x="1" y="1"/>
                  </a:moveTo>
                  <a:lnTo>
                    <a:pt x="1" y="1406"/>
                  </a:lnTo>
                  <a:lnTo>
                    <a:pt x="715" y="1406"/>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1"/>
            <p:cNvSpPr/>
            <p:nvPr/>
          </p:nvSpPr>
          <p:spPr>
            <a:xfrm>
              <a:off x="2038099" y="3467633"/>
              <a:ext cx="48057" cy="53359"/>
            </a:xfrm>
            <a:custGeom>
              <a:avLst/>
              <a:gdLst/>
              <a:ahLst/>
              <a:cxnLst/>
              <a:rect l="l" t="t" r="r" b="b"/>
              <a:pathLst>
                <a:path w="1287" h="1429" extrusionOk="0">
                  <a:moveTo>
                    <a:pt x="715" y="0"/>
                  </a:moveTo>
                  <a:lnTo>
                    <a:pt x="0" y="1048"/>
                  </a:lnTo>
                  <a:lnTo>
                    <a:pt x="596" y="1429"/>
                  </a:lnTo>
                  <a:lnTo>
                    <a:pt x="1286" y="381"/>
                  </a:lnTo>
                  <a:lnTo>
                    <a:pt x="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1"/>
            <p:cNvSpPr/>
            <p:nvPr/>
          </p:nvSpPr>
          <p:spPr>
            <a:xfrm>
              <a:off x="1908267" y="3467633"/>
              <a:ext cx="47160" cy="53359"/>
            </a:xfrm>
            <a:custGeom>
              <a:avLst/>
              <a:gdLst/>
              <a:ahLst/>
              <a:cxnLst/>
              <a:rect l="l" t="t" r="r" b="b"/>
              <a:pathLst>
                <a:path w="1263" h="1429" extrusionOk="0">
                  <a:moveTo>
                    <a:pt x="572" y="0"/>
                  </a:moveTo>
                  <a:lnTo>
                    <a:pt x="1" y="381"/>
                  </a:lnTo>
                  <a:lnTo>
                    <a:pt x="691" y="1429"/>
                  </a:lnTo>
                  <a:lnTo>
                    <a:pt x="1263" y="1048"/>
                  </a:lnTo>
                  <a:lnTo>
                    <a:pt x="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1"/>
            <p:cNvSpPr/>
            <p:nvPr/>
          </p:nvSpPr>
          <p:spPr>
            <a:xfrm>
              <a:off x="1983844" y="3775278"/>
              <a:ext cx="26735" cy="52500"/>
            </a:xfrm>
            <a:custGeom>
              <a:avLst/>
              <a:gdLst/>
              <a:ahLst/>
              <a:cxnLst/>
              <a:rect l="l" t="t" r="r" b="b"/>
              <a:pathLst>
                <a:path w="716" h="1406" extrusionOk="0">
                  <a:moveTo>
                    <a:pt x="1" y="1"/>
                  </a:moveTo>
                  <a:lnTo>
                    <a:pt x="1" y="1406"/>
                  </a:lnTo>
                  <a:lnTo>
                    <a:pt x="715" y="1406"/>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1"/>
            <p:cNvSpPr/>
            <p:nvPr/>
          </p:nvSpPr>
          <p:spPr>
            <a:xfrm>
              <a:off x="2038995" y="3741485"/>
              <a:ext cx="47160" cy="54292"/>
            </a:xfrm>
            <a:custGeom>
              <a:avLst/>
              <a:gdLst/>
              <a:ahLst/>
              <a:cxnLst/>
              <a:rect l="l" t="t" r="r" b="b"/>
              <a:pathLst>
                <a:path w="1263" h="1454" extrusionOk="0">
                  <a:moveTo>
                    <a:pt x="572" y="1"/>
                  </a:moveTo>
                  <a:lnTo>
                    <a:pt x="0" y="406"/>
                  </a:lnTo>
                  <a:lnTo>
                    <a:pt x="691" y="1454"/>
                  </a:lnTo>
                  <a:lnTo>
                    <a:pt x="1262" y="1049"/>
                  </a:lnTo>
                  <a:lnTo>
                    <a:pt x="5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1"/>
            <p:cNvSpPr/>
            <p:nvPr/>
          </p:nvSpPr>
          <p:spPr>
            <a:xfrm>
              <a:off x="1908267" y="3742381"/>
              <a:ext cx="47160" cy="53396"/>
            </a:xfrm>
            <a:custGeom>
              <a:avLst/>
              <a:gdLst/>
              <a:ahLst/>
              <a:cxnLst/>
              <a:rect l="l" t="t" r="r" b="b"/>
              <a:pathLst>
                <a:path w="1263" h="1430" extrusionOk="0">
                  <a:moveTo>
                    <a:pt x="691" y="1"/>
                  </a:moveTo>
                  <a:lnTo>
                    <a:pt x="1" y="1049"/>
                  </a:lnTo>
                  <a:lnTo>
                    <a:pt x="572" y="1430"/>
                  </a:lnTo>
                  <a:lnTo>
                    <a:pt x="1263" y="382"/>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1"/>
            <p:cNvSpPr/>
            <p:nvPr/>
          </p:nvSpPr>
          <p:spPr>
            <a:xfrm>
              <a:off x="1773993" y="3566323"/>
              <a:ext cx="53396" cy="52500"/>
            </a:xfrm>
            <a:custGeom>
              <a:avLst/>
              <a:gdLst/>
              <a:ahLst/>
              <a:cxnLst/>
              <a:rect l="l" t="t" r="r" b="b"/>
              <a:pathLst>
                <a:path w="1430" h="1406" extrusionOk="0">
                  <a:moveTo>
                    <a:pt x="1" y="1"/>
                  </a:moveTo>
                  <a:lnTo>
                    <a:pt x="1" y="1406"/>
                  </a:lnTo>
                  <a:lnTo>
                    <a:pt x="1429" y="1406"/>
                  </a:lnTo>
                  <a:lnTo>
                    <a:pt x="14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1"/>
            <p:cNvSpPr/>
            <p:nvPr/>
          </p:nvSpPr>
          <p:spPr>
            <a:xfrm>
              <a:off x="1773993" y="3644588"/>
              <a:ext cx="53396" cy="52500"/>
            </a:xfrm>
            <a:custGeom>
              <a:avLst/>
              <a:gdLst/>
              <a:ahLst/>
              <a:cxnLst/>
              <a:rect l="l" t="t" r="r" b="b"/>
              <a:pathLst>
                <a:path w="1430" h="1406" extrusionOk="0">
                  <a:moveTo>
                    <a:pt x="1" y="0"/>
                  </a:moveTo>
                  <a:lnTo>
                    <a:pt x="1" y="1405"/>
                  </a:lnTo>
                  <a:lnTo>
                    <a:pt x="1429" y="1405"/>
                  </a:lnTo>
                  <a:lnTo>
                    <a:pt x="14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1"/>
            <p:cNvSpPr/>
            <p:nvPr/>
          </p:nvSpPr>
          <p:spPr>
            <a:xfrm>
              <a:off x="2167034" y="3566323"/>
              <a:ext cx="53396" cy="52500"/>
            </a:xfrm>
            <a:custGeom>
              <a:avLst/>
              <a:gdLst/>
              <a:ahLst/>
              <a:cxnLst/>
              <a:rect l="l" t="t" r="r" b="b"/>
              <a:pathLst>
                <a:path w="1430" h="1406" extrusionOk="0">
                  <a:moveTo>
                    <a:pt x="1" y="1"/>
                  </a:moveTo>
                  <a:lnTo>
                    <a:pt x="1" y="1406"/>
                  </a:lnTo>
                  <a:lnTo>
                    <a:pt x="1429" y="1406"/>
                  </a:lnTo>
                  <a:lnTo>
                    <a:pt x="14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1"/>
            <p:cNvSpPr/>
            <p:nvPr/>
          </p:nvSpPr>
          <p:spPr>
            <a:xfrm>
              <a:off x="2167034" y="3644588"/>
              <a:ext cx="53396" cy="52500"/>
            </a:xfrm>
            <a:custGeom>
              <a:avLst/>
              <a:gdLst/>
              <a:ahLst/>
              <a:cxnLst/>
              <a:rect l="l" t="t" r="r" b="b"/>
              <a:pathLst>
                <a:path w="1430" h="1406" extrusionOk="0">
                  <a:moveTo>
                    <a:pt x="1" y="0"/>
                  </a:moveTo>
                  <a:lnTo>
                    <a:pt x="1" y="1405"/>
                  </a:lnTo>
                  <a:lnTo>
                    <a:pt x="1429" y="1405"/>
                  </a:lnTo>
                  <a:lnTo>
                    <a:pt x="14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71"/>
          <p:cNvGrpSpPr/>
          <p:nvPr/>
        </p:nvGrpSpPr>
        <p:grpSpPr>
          <a:xfrm>
            <a:off x="2078993" y="3889646"/>
            <a:ext cx="302690" cy="396977"/>
            <a:chOff x="1773993" y="4136318"/>
            <a:chExt cx="339719" cy="445541"/>
          </a:xfrm>
        </p:grpSpPr>
        <p:sp>
          <p:nvSpPr>
            <p:cNvPr id="1280" name="Google Shape;1280;p71"/>
            <p:cNvSpPr/>
            <p:nvPr/>
          </p:nvSpPr>
          <p:spPr>
            <a:xfrm>
              <a:off x="1957183" y="4371971"/>
              <a:ext cx="156529" cy="25802"/>
            </a:xfrm>
            <a:custGeom>
              <a:avLst/>
              <a:gdLst/>
              <a:ahLst/>
              <a:cxnLst/>
              <a:rect l="l" t="t" r="r" b="b"/>
              <a:pathLst>
                <a:path w="4192" h="691" extrusionOk="0">
                  <a:moveTo>
                    <a:pt x="0" y="0"/>
                  </a:moveTo>
                  <a:lnTo>
                    <a:pt x="0" y="691"/>
                  </a:lnTo>
                  <a:lnTo>
                    <a:pt x="4192" y="691"/>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1"/>
            <p:cNvSpPr/>
            <p:nvPr/>
          </p:nvSpPr>
          <p:spPr>
            <a:xfrm>
              <a:off x="1957183" y="4136318"/>
              <a:ext cx="156529" cy="209888"/>
            </a:xfrm>
            <a:custGeom>
              <a:avLst/>
              <a:gdLst/>
              <a:ahLst/>
              <a:cxnLst/>
              <a:rect l="l" t="t" r="r" b="b"/>
              <a:pathLst>
                <a:path w="4192" h="5621" extrusionOk="0">
                  <a:moveTo>
                    <a:pt x="2358" y="1"/>
                  </a:moveTo>
                  <a:lnTo>
                    <a:pt x="0" y="3930"/>
                  </a:lnTo>
                  <a:lnTo>
                    <a:pt x="0" y="5621"/>
                  </a:lnTo>
                  <a:lnTo>
                    <a:pt x="4192" y="5621"/>
                  </a:lnTo>
                  <a:lnTo>
                    <a:pt x="4192" y="3501"/>
                  </a:lnTo>
                  <a:lnTo>
                    <a:pt x="3501" y="3501"/>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1"/>
            <p:cNvSpPr/>
            <p:nvPr/>
          </p:nvSpPr>
          <p:spPr>
            <a:xfrm>
              <a:off x="1773993" y="4371971"/>
              <a:ext cx="157425" cy="25802"/>
            </a:xfrm>
            <a:custGeom>
              <a:avLst/>
              <a:gdLst/>
              <a:ahLst/>
              <a:cxnLst/>
              <a:rect l="l" t="t" r="r" b="b"/>
              <a:pathLst>
                <a:path w="4216" h="691" extrusionOk="0">
                  <a:moveTo>
                    <a:pt x="1" y="0"/>
                  </a:moveTo>
                  <a:lnTo>
                    <a:pt x="1" y="691"/>
                  </a:lnTo>
                  <a:lnTo>
                    <a:pt x="4216" y="691"/>
                  </a:lnTo>
                  <a:lnTo>
                    <a:pt x="4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1"/>
            <p:cNvSpPr/>
            <p:nvPr/>
          </p:nvSpPr>
          <p:spPr>
            <a:xfrm>
              <a:off x="1957183" y="4424433"/>
              <a:ext cx="156529" cy="157425"/>
            </a:xfrm>
            <a:custGeom>
              <a:avLst/>
              <a:gdLst/>
              <a:ahLst/>
              <a:cxnLst/>
              <a:rect l="l" t="t" r="r" b="b"/>
              <a:pathLst>
                <a:path w="4192" h="4216" extrusionOk="0">
                  <a:moveTo>
                    <a:pt x="0" y="0"/>
                  </a:moveTo>
                  <a:lnTo>
                    <a:pt x="0" y="2810"/>
                  </a:lnTo>
                  <a:lnTo>
                    <a:pt x="1405" y="2810"/>
                  </a:lnTo>
                  <a:lnTo>
                    <a:pt x="1405" y="4216"/>
                  </a:lnTo>
                  <a:lnTo>
                    <a:pt x="2096" y="4216"/>
                  </a:lnTo>
                  <a:lnTo>
                    <a:pt x="2096" y="2810"/>
                  </a:lnTo>
                  <a:lnTo>
                    <a:pt x="4192" y="2810"/>
                  </a:lnTo>
                  <a:lnTo>
                    <a:pt x="4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1"/>
            <p:cNvSpPr/>
            <p:nvPr/>
          </p:nvSpPr>
          <p:spPr>
            <a:xfrm>
              <a:off x="1888701" y="4162120"/>
              <a:ext cx="110302" cy="92491"/>
            </a:xfrm>
            <a:custGeom>
              <a:avLst/>
              <a:gdLst/>
              <a:ahLst/>
              <a:cxnLst/>
              <a:rect l="l" t="t" r="r" b="b"/>
              <a:pathLst>
                <a:path w="2954" h="2477" extrusionOk="0">
                  <a:moveTo>
                    <a:pt x="1" y="0"/>
                  </a:moveTo>
                  <a:lnTo>
                    <a:pt x="1477" y="2477"/>
                  </a:lnTo>
                  <a:lnTo>
                    <a:pt x="2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1"/>
            <p:cNvSpPr/>
            <p:nvPr/>
          </p:nvSpPr>
          <p:spPr>
            <a:xfrm>
              <a:off x="1773993" y="4424433"/>
              <a:ext cx="157425" cy="157425"/>
            </a:xfrm>
            <a:custGeom>
              <a:avLst/>
              <a:gdLst/>
              <a:ahLst/>
              <a:cxnLst/>
              <a:rect l="l" t="t" r="r" b="b"/>
              <a:pathLst>
                <a:path w="4216" h="4216" extrusionOk="0">
                  <a:moveTo>
                    <a:pt x="1" y="0"/>
                  </a:moveTo>
                  <a:lnTo>
                    <a:pt x="1" y="2810"/>
                  </a:lnTo>
                  <a:lnTo>
                    <a:pt x="2120" y="2810"/>
                  </a:lnTo>
                  <a:lnTo>
                    <a:pt x="2120" y="4216"/>
                  </a:lnTo>
                  <a:lnTo>
                    <a:pt x="2811" y="4216"/>
                  </a:lnTo>
                  <a:lnTo>
                    <a:pt x="2811" y="2810"/>
                  </a:lnTo>
                  <a:lnTo>
                    <a:pt x="4216" y="2810"/>
                  </a:lnTo>
                  <a:lnTo>
                    <a:pt x="4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1"/>
            <p:cNvSpPr/>
            <p:nvPr/>
          </p:nvSpPr>
          <p:spPr>
            <a:xfrm>
              <a:off x="1773993" y="4136318"/>
              <a:ext cx="157425" cy="209888"/>
            </a:xfrm>
            <a:custGeom>
              <a:avLst/>
              <a:gdLst/>
              <a:ahLst/>
              <a:cxnLst/>
              <a:rect l="l" t="t" r="r" b="b"/>
              <a:pathLst>
                <a:path w="4216" h="5621" extrusionOk="0">
                  <a:moveTo>
                    <a:pt x="715" y="1"/>
                  </a:moveTo>
                  <a:lnTo>
                    <a:pt x="715" y="3501"/>
                  </a:lnTo>
                  <a:lnTo>
                    <a:pt x="1" y="3501"/>
                  </a:lnTo>
                  <a:lnTo>
                    <a:pt x="1" y="5621"/>
                  </a:lnTo>
                  <a:lnTo>
                    <a:pt x="4216" y="5621"/>
                  </a:lnTo>
                  <a:lnTo>
                    <a:pt x="4216" y="3930"/>
                  </a:lnTo>
                  <a:lnTo>
                    <a:pt x="18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 name="Google Shape;1287;p71"/>
          <p:cNvSpPr/>
          <p:nvPr/>
        </p:nvSpPr>
        <p:spPr>
          <a:xfrm>
            <a:off x="1396003" y="1998358"/>
            <a:ext cx="396948" cy="396948"/>
          </a:xfrm>
          <a:custGeom>
            <a:avLst/>
            <a:gdLst/>
            <a:ahLst/>
            <a:cxnLst/>
            <a:rect l="l" t="t" r="r" b="b"/>
            <a:pathLst>
              <a:path w="11932" h="11932" extrusionOk="0">
                <a:moveTo>
                  <a:pt x="10526" y="8741"/>
                </a:moveTo>
                <a:lnTo>
                  <a:pt x="10526" y="9455"/>
                </a:lnTo>
                <a:lnTo>
                  <a:pt x="9836" y="9455"/>
                </a:lnTo>
                <a:lnTo>
                  <a:pt x="9836" y="8741"/>
                </a:lnTo>
                <a:close/>
                <a:moveTo>
                  <a:pt x="2858" y="1"/>
                </a:moveTo>
                <a:lnTo>
                  <a:pt x="2858" y="2811"/>
                </a:lnTo>
                <a:lnTo>
                  <a:pt x="1715" y="2811"/>
                </a:lnTo>
                <a:lnTo>
                  <a:pt x="1167" y="2120"/>
                </a:lnTo>
                <a:lnTo>
                  <a:pt x="0" y="2120"/>
                </a:lnTo>
                <a:lnTo>
                  <a:pt x="358" y="3501"/>
                </a:lnTo>
                <a:lnTo>
                  <a:pt x="0" y="4906"/>
                </a:lnTo>
                <a:lnTo>
                  <a:pt x="1167" y="4906"/>
                </a:lnTo>
                <a:lnTo>
                  <a:pt x="1715" y="4216"/>
                </a:lnTo>
                <a:lnTo>
                  <a:pt x="2858" y="4216"/>
                </a:lnTo>
                <a:lnTo>
                  <a:pt x="2858" y="7002"/>
                </a:lnTo>
                <a:lnTo>
                  <a:pt x="3906" y="7002"/>
                </a:lnTo>
                <a:lnTo>
                  <a:pt x="4954" y="4216"/>
                </a:lnTo>
                <a:lnTo>
                  <a:pt x="6335" y="4216"/>
                </a:lnTo>
                <a:cubicBezTo>
                  <a:pt x="6597" y="4216"/>
                  <a:pt x="6811" y="4073"/>
                  <a:pt x="6930" y="3859"/>
                </a:cubicBezTo>
                <a:lnTo>
                  <a:pt x="8788" y="3859"/>
                </a:lnTo>
                <a:cubicBezTo>
                  <a:pt x="9360" y="3859"/>
                  <a:pt x="9836" y="4335"/>
                  <a:pt x="9836" y="4906"/>
                </a:cubicBezTo>
                <a:cubicBezTo>
                  <a:pt x="9836" y="5478"/>
                  <a:pt x="9360" y="5954"/>
                  <a:pt x="8788" y="5954"/>
                </a:cubicBezTo>
                <a:lnTo>
                  <a:pt x="7383" y="5954"/>
                </a:lnTo>
                <a:cubicBezTo>
                  <a:pt x="6430" y="5954"/>
                  <a:pt x="5645" y="6740"/>
                  <a:pt x="5645" y="7693"/>
                </a:cubicBezTo>
                <a:cubicBezTo>
                  <a:pt x="5645" y="8669"/>
                  <a:pt x="6430" y="9455"/>
                  <a:pt x="7383" y="9455"/>
                </a:cubicBezTo>
                <a:lnTo>
                  <a:pt x="8478" y="9455"/>
                </a:lnTo>
                <a:cubicBezTo>
                  <a:pt x="8526" y="9693"/>
                  <a:pt x="8621" y="9931"/>
                  <a:pt x="8764" y="10122"/>
                </a:cubicBezTo>
                <a:lnTo>
                  <a:pt x="10193" y="11932"/>
                </a:lnTo>
                <a:lnTo>
                  <a:pt x="11574" y="10146"/>
                </a:lnTo>
                <a:cubicBezTo>
                  <a:pt x="11812" y="9836"/>
                  <a:pt x="11932" y="9479"/>
                  <a:pt x="11932" y="9098"/>
                </a:cubicBezTo>
                <a:cubicBezTo>
                  <a:pt x="11932" y="8074"/>
                  <a:pt x="11146" y="7359"/>
                  <a:pt x="10193" y="7359"/>
                </a:cubicBezTo>
                <a:cubicBezTo>
                  <a:pt x="9336" y="7359"/>
                  <a:pt x="8645" y="7955"/>
                  <a:pt x="8478" y="8741"/>
                </a:cubicBezTo>
                <a:lnTo>
                  <a:pt x="7383" y="8741"/>
                </a:lnTo>
                <a:cubicBezTo>
                  <a:pt x="6811" y="8741"/>
                  <a:pt x="6335" y="8288"/>
                  <a:pt x="6335" y="7693"/>
                </a:cubicBezTo>
                <a:cubicBezTo>
                  <a:pt x="6335" y="7121"/>
                  <a:pt x="6811" y="6645"/>
                  <a:pt x="7383" y="6645"/>
                </a:cubicBezTo>
                <a:lnTo>
                  <a:pt x="8788" y="6645"/>
                </a:lnTo>
                <a:cubicBezTo>
                  <a:pt x="9764" y="6645"/>
                  <a:pt x="10526" y="5859"/>
                  <a:pt x="10526" y="4906"/>
                </a:cubicBezTo>
                <a:cubicBezTo>
                  <a:pt x="10526" y="3930"/>
                  <a:pt x="9764" y="3168"/>
                  <a:pt x="8788" y="3168"/>
                </a:cubicBezTo>
                <a:lnTo>
                  <a:pt x="6930" y="3168"/>
                </a:lnTo>
                <a:cubicBezTo>
                  <a:pt x="6811" y="2954"/>
                  <a:pt x="6597" y="2811"/>
                  <a:pt x="6335" y="2811"/>
                </a:cubicBezTo>
                <a:lnTo>
                  <a:pt x="4954" y="2811"/>
                </a:lnTo>
                <a:lnTo>
                  <a:pt x="3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 name="Google Shape;1288;p71"/>
          <p:cNvGrpSpPr/>
          <p:nvPr/>
        </p:nvGrpSpPr>
        <p:grpSpPr>
          <a:xfrm>
            <a:off x="1396027" y="2602166"/>
            <a:ext cx="396977" cy="396977"/>
            <a:chOff x="1007477" y="2691335"/>
            <a:chExt cx="445541" cy="445541"/>
          </a:xfrm>
        </p:grpSpPr>
        <p:sp>
          <p:nvSpPr>
            <p:cNvPr id="1289" name="Google Shape;1289;p71"/>
            <p:cNvSpPr/>
            <p:nvPr/>
          </p:nvSpPr>
          <p:spPr>
            <a:xfrm>
              <a:off x="1086601" y="2691335"/>
              <a:ext cx="287294" cy="79161"/>
            </a:xfrm>
            <a:custGeom>
              <a:avLst/>
              <a:gdLst/>
              <a:ahLst/>
              <a:cxnLst/>
              <a:rect l="l" t="t" r="r" b="b"/>
              <a:pathLst>
                <a:path w="7694" h="2120" extrusionOk="0">
                  <a:moveTo>
                    <a:pt x="3835" y="0"/>
                  </a:moveTo>
                  <a:cubicBezTo>
                    <a:pt x="3454" y="0"/>
                    <a:pt x="3144" y="310"/>
                    <a:pt x="3144" y="691"/>
                  </a:cubicBezTo>
                  <a:lnTo>
                    <a:pt x="1" y="691"/>
                  </a:lnTo>
                  <a:lnTo>
                    <a:pt x="1" y="1381"/>
                  </a:lnTo>
                  <a:lnTo>
                    <a:pt x="3144" y="1381"/>
                  </a:lnTo>
                  <a:lnTo>
                    <a:pt x="3144" y="2120"/>
                  </a:lnTo>
                  <a:lnTo>
                    <a:pt x="4550" y="2120"/>
                  </a:lnTo>
                  <a:lnTo>
                    <a:pt x="4550" y="1381"/>
                  </a:lnTo>
                  <a:lnTo>
                    <a:pt x="7693" y="1381"/>
                  </a:lnTo>
                  <a:lnTo>
                    <a:pt x="7693" y="691"/>
                  </a:lnTo>
                  <a:lnTo>
                    <a:pt x="4550" y="691"/>
                  </a:lnTo>
                  <a:cubicBezTo>
                    <a:pt x="4550" y="310"/>
                    <a:pt x="4240" y="0"/>
                    <a:pt x="3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1"/>
            <p:cNvSpPr/>
            <p:nvPr/>
          </p:nvSpPr>
          <p:spPr>
            <a:xfrm>
              <a:off x="1293800" y="2863845"/>
              <a:ext cx="159218" cy="89840"/>
            </a:xfrm>
            <a:custGeom>
              <a:avLst/>
              <a:gdLst/>
              <a:ahLst/>
              <a:cxnLst/>
              <a:rect l="l" t="t" r="r" b="b"/>
              <a:pathLst>
                <a:path w="4264" h="2406" extrusionOk="0">
                  <a:moveTo>
                    <a:pt x="239" y="0"/>
                  </a:moveTo>
                  <a:lnTo>
                    <a:pt x="1" y="2405"/>
                  </a:lnTo>
                  <a:lnTo>
                    <a:pt x="4264" y="2405"/>
                  </a:lnTo>
                  <a:lnTo>
                    <a:pt x="4264" y="1024"/>
                  </a:lnTo>
                  <a:lnTo>
                    <a:pt x="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1"/>
            <p:cNvSpPr/>
            <p:nvPr/>
          </p:nvSpPr>
          <p:spPr>
            <a:xfrm>
              <a:off x="1007477" y="2863845"/>
              <a:ext cx="159218" cy="89840"/>
            </a:xfrm>
            <a:custGeom>
              <a:avLst/>
              <a:gdLst/>
              <a:ahLst/>
              <a:cxnLst/>
              <a:rect l="l" t="t" r="r" b="b"/>
              <a:pathLst>
                <a:path w="4264" h="2406" extrusionOk="0">
                  <a:moveTo>
                    <a:pt x="4025" y="0"/>
                  </a:moveTo>
                  <a:lnTo>
                    <a:pt x="0" y="1024"/>
                  </a:lnTo>
                  <a:lnTo>
                    <a:pt x="0" y="2405"/>
                  </a:lnTo>
                  <a:lnTo>
                    <a:pt x="4263" y="2405"/>
                  </a:lnTo>
                  <a:lnTo>
                    <a:pt x="4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1"/>
            <p:cNvSpPr/>
            <p:nvPr/>
          </p:nvSpPr>
          <p:spPr>
            <a:xfrm>
              <a:off x="1178196" y="2796260"/>
              <a:ext cx="104104" cy="26698"/>
            </a:xfrm>
            <a:custGeom>
              <a:avLst/>
              <a:gdLst/>
              <a:ahLst/>
              <a:cxnLst/>
              <a:rect l="l" t="t" r="r" b="b"/>
              <a:pathLst>
                <a:path w="2788" h="715" extrusionOk="0">
                  <a:moveTo>
                    <a:pt x="1" y="0"/>
                  </a:moveTo>
                  <a:lnTo>
                    <a:pt x="72" y="715"/>
                  </a:lnTo>
                  <a:lnTo>
                    <a:pt x="2716" y="715"/>
                  </a:lnTo>
                  <a:lnTo>
                    <a:pt x="2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1"/>
            <p:cNvSpPr/>
            <p:nvPr/>
          </p:nvSpPr>
          <p:spPr>
            <a:xfrm>
              <a:off x="1151535" y="2849619"/>
              <a:ext cx="157425" cy="287257"/>
            </a:xfrm>
            <a:custGeom>
              <a:avLst/>
              <a:gdLst/>
              <a:ahLst/>
              <a:cxnLst/>
              <a:rect l="l" t="t" r="r" b="b"/>
              <a:pathLst>
                <a:path w="4216" h="7693" extrusionOk="0">
                  <a:moveTo>
                    <a:pt x="834" y="0"/>
                  </a:moveTo>
                  <a:lnTo>
                    <a:pt x="1382" y="5597"/>
                  </a:lnTo>
                  <a:lnTo>
                    <a:pt x="0" y="6287"/>
                  </a:lnTo>
                  <a:lnTo>
                    <a:pt x="0" y="7692"/>
                  </a:lnTo>
                  <a:lnTo>
                    <a:pt x="2096" y="6978"/>
                  </a:lnTo>
                  <a:lnTo>
                    <a:pt x="4216" y="7692"/>
                  </a:lnTo>
                  <a:lnTo>
                    <a:pt x="4216" y="6287"/>
                  </a:lnTo>
                  <a:lnTo>
                    <a:pt x="2834" y="5597"/>
                  </a:lnTo>
                  <a:lnTo>
                    <a:pt x="3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71"/>
          <p:cNvGrpSpPr/>
          <p:nvPr/>
        </p:nvGrpSpPr>
        <p:grpSpPr>
          <a:xfrm>
            <a:off x="1396027" y="3245506"/>
            <a:ext cx="302690" cy="396977"/>
            <a:chOff x="1007477" y="3413378"/>
            <a:chExt cx="339719" cy="445541"/>
          </a:xfrm>
        </p:grpSpPr>
        <p:sp>
          <p:nvSpPr>
            <p:cNvPr id="1295" name="Google Shape;1295;p71"/>
            <p:cNvSpPr/>
            <p:nvPr/>
          </p:nvSpPr>
          <p:spPr>
            <a:xfrm>
              <a:off x="1059940" y="3413378"/>
              <a:ext cx="234794" cy="104963"/>
            </a:xfrm>
            <a:custGeom>
              <a:avLst/>
              <a:gdLst/>
              <a:ahLst/>
              <a:cxnLst/>
              <a:rect l="l" t="t" r="r" b="b"/>
              <a:pathLst>
                <a:path w="6288" h="2811" extrusionOk="0">
                  <a:moveTo>
                    <a:pt x="3477" y="1048"/>
                  </a:moveTo>
                  <a:lnTo>
                    <a:pt x="3477" y="1763"/>
                  </a:lnTo>
                  <a:lnTo>
                    <a:pt x="2787" y="1763"/>
                  </a:lnTo>
                  <a:lnTo>
                    <a:pt x="2787" y="1048"/>
                  </a:lnTo>
                  <a:close/>
                  <a:moveTo>
                    <a:pt x="1382" y="0"/>
                  </a:moveTo>
                  <a:cubicBezTo>
                    <a:pt x="620" y="0"/>
                    <a:pt x="1" y="620"/>
                    <a:pt x="1" y="1405"/>
                  </a:cubicBezTo>
                  <a:cubicBezTo>
                    <a:pt x="1" y="2168"/>
                    <a:pt x="620" y="2811"/>
                    <a:pt x="1382" y="2811"/>
                  </a:cubicBezTo>
                  <a:lnTo>
                    <a:pt x="4883" y="2811"/>
                  </a:lnTo>
                  <a:cubicBezTo>
                    <a:pt x="5668" y="2811"/>
                    <a:pt x="6288" y="2168"/>
                    <a:pt x="6288" y="1405"/>
                  </a:cubicBezTo>
                  <a:cubicBezTo>
                    <a:pt x="6288" y="643"/>
                    <a:pt x="5668" y="0"/>
                    <a:pt x="4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1"/>
            <p:cNvSpPr/>
            <p:nvPr/>
          </p:nvSpPr>
          <p:spPr>
            <a:xfrm>
              <a:off x="1189771" y="3754853"/>
              <a:ext cx="56943" cy="104067"/>
            </a:xfrm>
            <a:custGeom>
              <a:avLst/>
              <a:gdLst/>
              <a:ahLst/>
              <a:cxnLst/>
              <a:rect l="l" t="t" r="r" b="b"/>
              <a:pathLst>
                <a:path w="1525" h="2787" extrusionOk="0">
                  <a:moveTo>
                    <a:pt x="1215" y="0"/>
                  </a:moveTo>
                  <a:lnTo>
                    <a:pt x="0" y="1191"/>
                  </a:lnTo>
                  <a:lnTo>
                    <a:pt x="0" y="2786"/>
                  </a:lnTo>
                  <a:lnTo>
                    <a:pt x="215" y="2786"/>
                  </a:lnTo>
                  <a:lnTo>
                    <a:pt x="1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1"/>
            <p:cNvSpPr/>
            <p:nvPr/>
          </p:nvSpPr>
          <p:spPr>
            <a:xfrm>
              <a:off x="1107959" y="3754853"/>
              <a:ext cx="56047" cy="104067"/>
            </a:xfrm>
            <a:custGeom>
              <a:avLst/>
              <a:gdLst/>
              <a:ahLst/>
              <a:cxnLst/>
              <a:rect l="l" t="t" r="r" b="b"/>
              <a:pathLst>
                <a:path w="1501" h="2787" extrusionOk="0">
                  <a:moveTo>
                    <a:pt x="1" y="0"/>
                  </a:moveTo>
                  <a:lnTo>
                    <a:pt x="1310" y="2786"/>
                  </a:lnTo>
                  <a:lnTo>
                    <a:pt x="1501" y="2786"/>
                  </a:lnTo>
                  <a:lnTo>
                    <a:pt x="1501" y="1191"/>
                  </a:lnTo>
                  <a:lnTo>
                    <a:pt x="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1"/>
            <p:cNvSpPr/>
            <p:nvPr/>
          </p:nvSpPr>
          <p:spPr>
            <a:xfrm>
              <a:off x="1007477" y="3754853"/>
              <a:ext cx="120982" cy="104067"/>
            </a:xfrm>
            <a:custGeom>
              <a:avLst/>
              <a:gdLst/>
              <a:ahLst/>
              <a:cxnLst/>
              <a:rect l="l" t="t" r="r" b="b"/>
              <a:pathLst>
                <a:path w="3240" h="2787" extrusionOk="0">
                  <a:moveTo>
                    <a:pt x="1739" y="0"/>
                  </a:moveTo>
                  <a:cubicBezTo>
                    <a:pt x="786" y="0"/>
                    <a:pt x="0" y="786"/>
                    <a:pt x="0" y="1739"/>
                  </a:cubicBezTo>
                  <a:lnTo>
                    <a:pt x="0" y="2786"/>
                  </a:lnTo>
                  <a:lnTo>
                    <a:pt x="1406" y="2786"/>
                  </a:lnTo>
                  <a:lnTo>
                    <a:pt x="1406" y="1739"/>
                  </a:lnTo>
                  <a:lnTo>
                    <a:pt x="2096" y="1739"/>
                  </a:lnTo>
                  <a:lnTo>
                    <a:pt x="2096" y="2786"/>
                  </a:lnTo>
                  <a:lnTo>
                    <a:pt x="3239" y="2786"/>
                  </a:lnTo>
                  <a:lnTo>
                    <a:pt x="19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1"/>
            <p:cNvSpPr/>
            <p:nvPr/>
          </p:nvSpPr>
          <p:spPr>
            <a:xfrm>
              <a:off x="1225356" y="3754853"/>
              <a:ext cx="121840" cy="104067"/>
            </a:xfrm>
            <a:custGeom>
              <a:avLst/>
              <a:gdLst/>
              <a:ahLst/>
              <a:cxnLst/>
              <a:rect l="l" t="t" r="r" b="b"/>
              <a:pathLst>
                <a:path w="3263" h="2787" extrusionOk="0">
                  <a:moveTo>
                    <a:pt x="1310" y="0"/>
                  </a:moveTo>
                  <a:lnTo>
                    <a:pt x="0" y="2786"/>
                  </a:lnTo>
                  <a:lnTo>
                    <a:pt x="1167" y="2786"/>
                  </a:lnTo>
                  <a:lnTo>
                    <a:pt x="1167" y="1739"/>
                  </a:lnTo>
                  <a:lnTo>
                    <a:pt x="1858" y="1739"/>
                  </a:lnTo>
                  <a:lnTo>
                    <a:pt x="1858" y="2786"/>
                  </a:lnTo>
                  <a:lnTo>
                    <a:pt x="3263" y="2786"/>
                  </a:lnTo>
                  <a:lnTo>
                    <a:pt x="3263" y="1739"/>
                  </a:lnTo>
                  <a:cubicBezTo>
                    <a:pt x="3263" y="786"/>
                    <a:pt x="2477"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1"/>
            <p:cNvSpPr/>
            <p:nvPr/>
          </p:nvSpPr>
          <p:spPr>
            <a:xfrm>
              <a:off x="1091081" y="3541417"/>
              <a:ext cx="171652" cy="28490"/>
            </a:xfrm>
            <a:custGeom>
              <a:avLst/>
              <a:gdLst/>
              <a:ahLst/>
              <a:cxnLst/>
              <a:rect l="l" t="t" r="r" b="b"/>
              <a:pathLst>
                <a:path w="4597" h="763" extrusionOk="0">
                  <a:moveTo>
                    <a:pt x="0" y="1"/>
                  </a:moveTo>
                  <a:lnTo>
                    <a:pt x="0" y="1"/>
                  </a:lnTo>
                  <a:cubicBezTo>
                    <a:pt x="238" y="453"/>
                    <a:pt x="714" y="763"/>
                    <a:pt x="1262" y="763"/>
                  </a:cubicBezTo>
                  <a:lnTo>
                    <a:pt x="3358" y="763"/>
                  </a:lnTo>
                  <a:cubicBezTo>
                    <a:pt x="3906" y="763"/>
                    <a:pt x="4382" y="453"/>
                    <a:pt x="4596" y="1"/>
                  </a:cubicBezTo>
                  <a:lnTo>
                    <a:pt x="4596" y="1"/>
                  </a:lnTo>
                  <a:cubicBezTo>
                    <a:pt x="4430" y="48"/>
                    <a:pt x="4239" y="72"/>
                    <a:pt x="4049" y="72"/>
                  </a:cubicBezTo>
                  <a:lnTo>
                    <a:pt x="548" y="72"/>
                  </a:lnTo>
                  <a:cubicBezTo>
                    <a:pt x="357" y="72"/>
                    <a:pt x="191" y="4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1"/>
            <p:cNvSpPr/>
            <p:nvPr/>
          </p:nvSpPr>
          <p:spPr>
            <a:xfrm>
              <a:off x="1058148" y="3576106"/>
              <a:ext cx="237482" cy="199209"/>
            </a:xfrm>
            <a:custGeom>
              <a:avLst/>
              <a:gdLst/>
              <a:ahLst/>
              <a:cxnLst/>
              <a:rect l="l" t="t" r="r" b="b"/>
              <a:pathLst>
                <a:path w="6360" h="5335" extrusionOk="0">
                  <a:moveTo>
                    <a:pt x="4240" y="1906"/>
                  </a:moveTo>
                  <a:cubicBezTo>
                    <a:pt x="4240" y="2525"/>
                    <a:pt x="3764" y="2977"/>
                    <a:pt x="3192" y="2977"/>
                  </a:cubicBezTo>
                  <a:cubicBezTo>
                    <a:pt x="2597" y="2977"/>
                    <a:pt x="2144" y="2525"/>
                    <a:pt x="2144" y="1929"/>
                  </a:cubicBezTo>
                  <a:lnTo>
                    <a:pt x="2835" y="1929"/>
                  </a:lnTo>
                  <a:cubicBezTo>
                    <a:pt x="2835" y="2120"/>
                    <a:pt x="3002" y="2287"/>
                    <a:pt x="3192" y="2287"/>
                  </a:cubicBezTo>
                  <a:cubicBezTo>
                    <a:pt x="3383" y="2287"/>
                    <a:pt x="3525" y="2120"/>
                    <a:pt x="3525" y="1906"/>
                  </a:cubicBezTo>
                  <a:close/>
                  <a:moveTo>
                    <a:pt x="739" y="0"/>
                  </a:moveTo>
                  <a:lnTo>
                    <a:pt x="739" y="548"/>
                  </a:lnTo>
                  <a:cubicBezTo>
                    <a:pt x="334" y="548"/>
                    <a:pt x="1" y="882"/>
                    <a:pt x="25" y="1286"/>
                  </a:cubicBezTo>
                  <a:cubicBezTo>
                    <a:pt x="72" y="1667"/>
                    <a:pt x="382" y="1929"/>
                    <a:pt x="739" y="1929"/>
                  </a:cubicBezTo>
                  <a:lnTo>
                    <a:pt x="763" y="1929"/>
                  </a:lnTo>
                  <a:cubicBezTo>
                    <a:pt x="882" y="2763"/>
                    <a:pt x="1406" y="3477"/>
                    <a:pt x="2144" y="3835"/>
                  </a:cubicBezTo>
                  <a:lnTo>
                    <a:pt x="2144" y="4287"/>
                  </a:lnTo>
                  <a:lnTo>
                    <a:pt x="3192" y="5335"/>
                  </a:lnTo>
                  <a:lnTo>
                    <a:pt x="4240" y="4287"/>
                  </a:lnTo>
                  <a:lnTo>
                    <a:pt x="4240" y="3835"/>
                  </a:lnTo>
                  <a:cubicBezTo>
                    <a:pt x="4954" y="3477"/>
                    <a:pt x="5478" y="2763"/>
                    <a:pt x="5597" y="1929"/>
                  </a:cubicBezTo>
                  <a:lnTo>
                    <a:pt x="5621" y="1929"/>
                  </a:lnTo>
                  <a:cubicBezTo>
                    <a:pt x="5978" y="1929"/>
                    <a:pt x="6288" y="1667"/>
                    <a:pt x="6336" y="1286"/>
                  </a:cubicBezTo>
                  <a:cubicBezTo>
                    <a:pt x="6359" y="882"/>
                    <a:pt x="6026" y="548"/>
                    <a:pt x="5621" y="548"/>
                  </a:cubicBezTo>
                  <a:lnTo>
                    <a:pt x="5621" y="0"/>
                  </a:lnTo>
                  <a:cubicBezTo>
                    <a:pt x="5264" y="334"/>
                    <a:pt x="4764" y="548"/>
                    <a:pt x="4240" y="548"/>
                  </a:cubicBezTo>
                  <a:lnTo>
                    <a:pt x="2120" y="548"/>
                  </a:lnTo>
                  <a:cubicBezTo>
                    <a:pt x="1596" y="548"/>
                    <a:pt x="1096" y="334"/>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71"/>
          <p:cNvGrpSpPr/>
          <p:nvPr/>
        </p:nvGrpSpPr>
        <p:grpSpPr>
          <a:xfrm>
            <a:off x="1396027" y="3879332"/>
            <a:ext cx="396977" cy="396977"/>
            <a:chOff x="1007477" y="4124743"/>
            <a:chExt cx="445541" cy="445541"/>
          </a:xfrm>
        </p:grpSpPr>
        <p:sp>
          <p:nvSpPr>
            <p:cNvPr id="1303" name="Google Shape;1303;p71"/>
            <p:cNvSpPr/>
            <p:nvPr/>
          </p:nvSpPr>
          <p:spPr>
            <a:xfrm>
              <a:off x="1007477" y="4130978"/>
              <a:ext cx="104963" cy="343267"/>
            </a:xfrm>
            <a:custGeom>
              <a:avLst/>
              <a:gdLst/>
              <a:ahLst/>
              <a:cxnLst/>
              <a:rect l="l" t="t" r="r" b="b"/>
              <a:pathLst>
                <a:path w="2811" h="9193" extrusionOk="0">
                  <a:moveTo>
                    <a:pt x="2811" y="1"/>
                  </a:moveTo>
                  <a:lnTo>
                    <a:pt x="0" y="1358"/>
                  </a:lnTo>
                  <a:lnTo>
                    <a:pt x="0" y="9193"/>
                  </a:lnTo>
                  <a:lnTo>
                    <a:pt x="2811" y="7788"/>
                  </a:lnTo>
                  <a:lnTo>
                    <a:pt x="28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1"/>
            <p:cNvSpPr/>
            <p:nvPr/>
          </p:nvSpPr>
          <p:spPr>
            <a:xfrm>
              <a:off x="1270687" y="4124743"/>
              <a:ext cx="104067" cy="237482"/>
            </a:xfrm>
            <a:custGeom>
              <a:avLst/>
              <a:gdLst/>
              <a:ahLst/>
              <a:cxnLst/>
              <a:rect l="l" t="t" r="r" b="b"/>
              <a:pathLst>
                <a:path w="2787" h="6360" extrusionOk="0">
                  <a:moveTo>
                    <a:pt x="2787" y="1"/>
                  </a:moveTo>
                  <a:lnTo>
                    <a:pt x="1" y="1215"/>
                  </a:lnTo>
                  <a:lnTo>
                    <a:pt x="1" y="6359"/>
                  </a:lnTo>
                  <a:cubicBezTo>
                    <a:pt x="120" y="6264"/>
                    <a:pt x="263" y="6169"/>
                    <a:pt x="405" y="6097"/>
                  </a:cubicBezTo>
                  <a:cubicBezTo>
                    <a:pt x="358" y="5955"/>
                    <a:pt x="334" y="5788"/>
                    <a:pt x="334" y="5645"/>
                  </a:cubicBezTo>
                  <a:cubicBezTo>
                    <a:pt x="334" y="4669"/>
                    <a:pt x="1120" y="3883"/>
                    <a:pt x="2096" y="3883"/>
                  </a:cubicBezTo>
                  <a:cubicBezTo>
                    <a:pt x="2334" y="3883"/>
                    <a:pt x="2573" y="3954"/>
                    <a:pt x="2787" y="4049"/>
                  </a:cubicBezTo>
                  <a:lnTo>
                    <a:pt x="2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1"/>
            <p:cNvSpPr/>
            <p:nvPr/>
          </p:nvSpPr>
          <p:spPr>
            <a:xfrm>
              <a:off x="1139101" y="4130082"/>
              <a:ext cx="104963" cy="321945"/>
            </a:xfrm>
            <a:custGeom>
              <a:avLst/>
              <a:gdLst/>
              <a:ahLst/>
              <a:cxnLst/>
              <a:rect l="l" t="t" r="r" b="b"/>
              <a:pathLst>
                <a:path w="2811" h="8622" extrusionOk="0">
                  <a:moveTo>
                    <a:pt x="0" y="1"/>
                  </a:moveTo>
                  <a:lnTo>
                    <a:pt x="0" y="7764"/>
                  </a:lnTo>
                  <a:lnTo>
                    <a:pt x="2143" y="8622"/>
                  </a:lnTo>
                  <a:cubicBezTo>
                    <a:pt x="2215" y="8002"/>
                    <a:pt x="2453" y="7407"/>
                    <a:pt x="2810" y="6931"/>
                  </a:cubicBezTo>
                  <a:lnTo>
                    <a:pt x="2810" y="107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1"/>
            <p:cNvSpPr/>
            <p:nvPr/>
          </p:nvSpPr>
          <p:spPr>
            <a:xfrm>
              <a:off x="1332037" y="4449339"/>
              <a:ext cx="32934" cy="32934"/>
            </a:xfrm>
            <a:custGeom>
              <a:avLst/>
              <a:gdLst/>
              <a:ahLst/>
              <a:cxnLst/>
              <a:rect l="l" t="t" r="r" b="b"/>
              <a:pathLst>
                <a:path w="882" h="882" extrusionOk="0">
                  <a:moveTo>
                    <a:pt x="1" y="0"/>
                  </a:moveTo>
                  <a:lnTo>
                    <a:pt x="215" y="667"/>
                  </a:lnTo>
                  <a:lnTo>
                    <a:pt x="882" y="881"/>
                  </a:lnTo>
                  <a:lnTo>
                    <a:pt x="668" y="21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1"/>
            <p:cNvSpPr/>
            <p:nvPr/>
          </p:nvSpPr>
          <p:spPr>
            <a:xfrm>
              <a:off x="1245781" y="4363084"/>
              <a:ext cx="207237" cy="207200"/>
            </a:xfrm>
            <a:custGeom>
              <a:avLst/>
              <a:gdLst/>
              <a:ahLst/>
              <a:cxnLst/>
              <a:rect l="l" t="t" r="r" b="b"/>
              <a:pathLst>
                <a:path w="5550" h="5549" extrusionOk="0">
                  <a:moveTo>
                    <a:pt x="1215" y="1215"/>
                  </a:moveTo>
                  <a:lnTo>
                    <a:pt x="3525" y="1977"/>
                  </a:lnTo>
                  <a:lnTo>
                    <a:pt x="4287" y="4287"/>
                  </a:lnTo>
                  <a:lnTo>
                    <a:pt x="1977" y="3525"/>
                  </a:lnTo>
                  <a:lnTo>
                    <a:pt x="1215" y="1215"/>
                  </a:lnTo>
                  <a:close/>
                  <a:moveTo>
                    <a:pt x="2406" y="0"/>
                  </a:moveTo>
                  <a:cubicBezTo>
                    <a:pt x="1144" y="143"/>
                    <a:pt x="144" y="1143"/>
                    <a:pt x="1" y="2405"/>
                  </a:cubicBezTo>
                  <a:lnTo>
                    <a:pt x="1001" y="2405"/>
                  </a:lnTo>
                  <a:lnTo>
                    <a:pt x="1001" y="3120"/>
                  </a:lnTo>
                  <a:lnTo>
                    <a:pt x="1" y="3120"/>
                  </a:lnTo>
                  <a:cubicBezTo>
                    <a:pt x="144" y="4382"/>
                    <a:pt x="1144" y="5406"/>
                    <a:pt x="2406" y="5549"/>
                  </a:cubicBezTo>
                  <a:lnTo>
                    <a:pt x="2406" y="4501"/>
                  </a:lnTo>
                  <a:lnTo>
                    <a:pt x="3097" y="4501"/>
                  </a:lnTo>
                  <a:lnTo>
                    <a:pt x="3097" y="5549"/>
                  </a:lnTo>
                  <a:cubicBezTo>
                    <a:pt x="4359" y="5406"/>
                    <a:pt x="5383" y="4382"/>
                    <a:pt x="5550" y="3120"/>
                  </a:cubicBezTo>
                  <a:lnTo>
                    <a:pt x="4502" y="3120"/>
                  </a:lnTo>
                  <a:lnTo>
                    <a:pt x="4502" y="2405"/>
                  </a:lnTo>
                  <a:lnTo>
                    <a:pt x="5550" y="2405"/>
                  </a:lnTo>
                  <a:cubicBezTo>
                    <a:pt x="5383" y="1143"/>
                    <a:pt x="4359" y="167"/>
                    <a:pt x="3097" y="0"/>
                  </a:cubicBezTo>
                  <a:lnTo>
                    <a:pt x="3097" y="1024"/>
                  </a:lnTo>
                  <a:lnTo>
                    <a:pt x="2406" y="1024"/>
                  </a:lnTo>
                  <a:lnTo>
                    <a:pt x="24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1"/>
            <p:cNvSpPr/>
            <p:nvPr/>
          </p:nvSpPr>
          <p:spPr>
            <a:xfrm>
              <a:off x="1309819" y="4296395"/>
              <a:ext cx="77406" cy="45368"/>
            </a:xfrm>
            <a:custGeom>
              <a:avLst/>
              <a:gdLst/>
              <a:ahLst/>
              <a:cxnLst/>
              <a:rect l="l" t="t" r="r" b="b"/>
              <a:pathLst>
                <a:path w="2073" h="1215" extrusionOk="0">
                  <a:moveTo>
                    <a:pt x="1048" y="0"/>
                  </a:moveTo>
                  <a:cubicBezTo>
                    <a:pt x="453" y="0"/>
                    <a:pt x="0" y="476"/>
                    <a:pt x="0" y="1048"/>
                  </a:cubicBezTo>
                  <a:cubicBezTo>
                    <a:pt x="0" y="1096"/>
                    <a:pt x="0" y="1167"/>
                    <a:pt x="0" y="1215"/>
                  </a:cubicBezTo>
                  <a:cubicBezTo>
                    <a:pt x="334" y="1119"/>
                    <a:pt x="667" y="1048"/>
                    <a:pt x="1048" y="1048"/>
                  </a:cubicBezTo>
                  <a:cubicBezTo>
                    <a:pt x="1405" y="1048"/>
                    <a:pt x="1739" y="1119"/>
                    <a:pt x="2072" y="1215"/>
                  </a:cubicBezTo>
                  <a:cubicBezTo>
                    <a:pt x="2072" y="1167"/>
                    <a:pt x="2072" y="1096"/>
                    <a:pt x="2072" y="1048"/>
                  </a:cubicBezTo>
                  <a:cubicBezTo>
                    <a:pt x="2072" y="476"/>
                    <a:pt x="1620"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312"/>
        <p:cNvGrpSpPr/>
        <p:nvPr/>
      </p:nvGrpSpPr>
      <p:grpSpPr>
        <a:xfrm>
          <a:off x="0" y="0"/>
          <a:ext cx="0" cy="0"/>
          <a:chOff x="0" y="0"/>
          <a:chExt cx="0" cy="0"/>
        </a:xfrm>
      </p:grpSpPr>
      <p:sp>
        <p:nvSpPr>
          <p:cNvPr id="1313" name="Google Shape;1313;p72"/>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Here’s an assortment of prompts that you can use to create AI-generated images yourself. To do this, copy the prompt you need and then go to </a:t>
            </a:r>
            <a:r>
              <a:rPr lang="en" sz="1200" b="1" u="sng">
                <a:latin typeface="Lexend Deca"/>
                <a:ea typeface="Lexend Deca"/>
                <a:cs typeface="Lexend Deca"/>
                <a:sym typeface="Lexend Deca"/>
                <a:hlinkClick r:id="rId3"/>
              </a:rPr>
              <a:t>Wepik’s AI Image Generato</a:t>
            </a:r>
            <a:r>
              <a:rPr lang="en" sz="1200" u="sng">
                <a:hlinkClick r:id="rId3"/>
              </a:rPr>
              <a:t>r</a:t>
            </a:r>
            <a:r>
              <a:rPr lang="en" sz="1200"/>
              <a:t> &gt; paste the prompt into the text box &gt; choose “Photo” &gt; click “Generate”</a:t>
            </a:r>
            <a:endParaRPr sz="1200"/>
          </a:p>
          <a:p>
            <a:pPr marL="457200" lvl="0" indent="-304800" algn="l" rtl="0">
              <a:lnSpc>
                <a:spcPct val="100000"/>
              </a:lnSpc>
              <a:spcBef>
                <a:spcPts val="1000"/>
              </a:spcBef>
              <a:spcAft>
                <a:spcPts val="0"/>
              </a:spcAft>
              <a:buClr>
                <a:schemeClr val="dk1"/>
              </a:buClr>
              <a:buSzPts val="1200"/>
              <a:buFont typeface="Lexend Deca"/>
              <a:buChar char="●"/>
            </a:pPr>
            <a:r>
              <a:rPr lang="en" sz="1200"/>
              <a:t>Realistic actual plane flying in the sky, ultra HD</a:t>
            </a:r>
            <a:endParaRPr sz="1200"/>
          </a:p>
          <a:p>
            <a:pPr marL="457200" lvl="0" indent="-304800" algn="l" rtl="0">
              <a:lnSpc>
                <a:spcPct val="100000"/>
              </a:lnSpc>
              <a:spcBef>
                <a:spcPts val="1000"/>
              </a:spcBef>
              <a:spcAft>
                <a:spcPts val="0"/>
              </a:spcAft>
              <a:buClr>
                <a:schemeClr val="dk1"/>
              </a:buClr>
              <a:buSzPts val="1200"/>
              <a:buFont typeface="Lexend Deca"/>
              <a:buChar char="●"/>
            </a:pPr>
            <a:r>
              <a:rPr lang="en" sz="1200"/>
              <a:t>With ultra HD resolution, you can witness the plane's flight in the sky with remarkable realism</a:t>
            </a:r>
            <a:endParaRPr sz="1200"/>
          </a:p>
          <a:p>
            <a:pPr marL="457200" lvl="0" indent="-304800" algn="l" rtl="0">
              <a:lnSpc>
                <a:spcPct val="100000"/>
              </a:lnSpc>
              <a:spcBef>
                <a:spcPts val="1000"/>
              </a:spcBef>
              <a:spcAft>
                <a:spcPts val="0"/>
              </a:spcAft>
              <a:buClr>
                <a:schemeClr val="dk1"/>
              </a:buClr>
              <a:buSzPts val="1200"/>
              <a:buFont typeface="Lexend Deca"/>
              <a:buChar char="●"/>
            </a:pPr>
            <a:r>
              <a:rPr lang="en" sz="1200"/>
              <a:t>You can see the plane flying in the sky with stunning realism in ultra HD</a:t>
            </a:r>
            <a:endParaRPr sz="1200"/>
          </a:p>
          <a:p>
            <a:pPr marL="457200" lvl="0" indent="-304800" algn="l" rtl="0">
              <a:lnSpc>
                <a:spcPct val="100000"/>
              </a:lnSpc>
              <a:spcBef>
                <a:spcPts val="1000"/>
              </a:spcBef>
              <a:spcAft>
                <a:spcPts val="0"/>
              </a:spcAft>
              <a:buClr>
                <a:schemeClr val="dk1"/>
              </a:buClr>
              <a:buSzPts val="1200"/>
              <a:buFont typeface="Lexend Deca"/>
              <a:buChar char="●"/>
            </a:pPr>
            <a:r>
              <a:rPr lang="en" sz="1200"/>
              <a:t>The ultra HD video shows the plane flying through the sky with incredible detail and realism</a:t>
            </a:r>
            <a:endParaRPr sz="1200"/>
          </a:p>
        </p:txBody>
      </p:sp>
      <p:sp>
        <p:nvSpPr>
          <p:cNvPr id="1314" name="Google Shape;1314;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 AI</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D7D54-02FD-C7CC-2327-B31617912A26}"/>
              </a:ext>
            </a:extLst>
          </p:cNvPr>
          <p:cNvSpPr>
            <a:spLocks noGrp="1"/>
          </p:cNvSpPr>
          <p:nvPr>
            <p:ph type="title"/>
          </p:nvPr>
        </p:nvSpPr>
        <p:spPr/>
        <p:txBody>
          <a:bodyPr/>
          <a:lstStyle/>
          <a:p>
            <a:r>
              <a:rPr lang="en-US" sz="1800" dirty="0"/>
              <a:t>What is the general level of satisfaction among passengers within the dataset?</a:t>
            </a:r>
          </a:p>
        </p:txBody>
      </p:sp>
      <p:pic>
        <p:nvPicPr>
          <p:cNvPr id="3" name="Picture 2">
            <a:extLst>
              <a:ext uri="{FF2B5EF4-FFF2-40B4-BE49-F238E27FC236}">
                <a16:creationId xmlns:a16="http://schemas.microsoft.com/office/drawing/2014/main" id="{FA380CB3-2805-8FD8-7B25-1B842BD676CF}"/>
              </a:ext>
            </a:extLst>
          </p:cNvPr>
          <p:cNvPicPr>
            <a:picLocks noChangeAspect="1"/>
          </p:cNvPicPr>
          <p:nvPr/>
        </p:nvPicPr>
        <p:blipFill>
          <a:blip r:embed="rId2"/>
          <a:stretch>
            <a:fillRect/>
          </a:stretch>
        </p:blipFill>
        <p:spPr>
          <a:xfrm>
            <a:off x="799070" y="1687528"/>
            <a:ext cx="3443416" cy="2505531"/>
          </a:xfrm>
          <a:prstGeom prst="rect">
            <a:avLst/>
          </a:prstGeom>
        </p:spPr>
      </p:pic>
    </p:spTree>
    <p:extLst>
      <p:ext uri="{BB962C8B-B14F-4D97-AF65-F5344CB8AC3E}">
        <p14:creationId xmlns:p14="http://schemas.microsoft.com/office/powerpoint/2010/main" val="34329963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18"/>
        <p:cNvGrpSpPr/>
        <p:nvPr/>
      </p:nvGrpSpPr>
      <p:grpSpPr>
        <a:xfrm>
          <a:off x="0" y="0"/>
          <a:ext cx="0" cy="0"/>
          <a:chOff x="0" y="0"/>
          <a:chExt cx="0" cy="0"/>
        </a:xfrm>
      </p:grpSpPr>
      <p:sp>
        <p:nvSpPr>
          <p:cNvPr id="1319" name="Google Shape;1319;p73"/>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800">
              <a:solidFill>
                <a:schemeClr val="dk1"/>
              </a:solidFill>
            </a:endParaRPr>
          </a:p>
          <a:p>
            <a:pPr marL="0" lvl="0" indent="0" algn="l" rtl="0">
              <a:spcBef>
                <a:spcPts val="1000"/>
              </a:spcBef>
              <a:spcAft>
                <a:spcPts val="0"/>
              </a:spcAft>
              <a:buNone/>
            </a:pPr>
            <a:r>
              <a:rPr lang="en" sz="2200">
                <a:solidFill>
                  <a:schemeClr val="dk1"/>
                </a:solidFill>
                <a:latin typeface="Alata"/>
                <a:ea typeface="Alata"/>
                <a:cs typeface="Alata"/>
                <a:sym typeface="Alata"/>
              </a:rPr>
              <a:t>PHOTOS</a:t>
            </a:r>
            <a:endParaRPr sz="2200">
              <a:solidFill>
                <a:schemeClr val="dk1"/>
              </a:solidFill>
              <a:latin typeface="Alata"/>
              <a:ea typeface="Alata"/>
              <a:cs typeface="Alata"/>
              <a:sym typeface="Alata"/>
            </a:endParaRPr>
          </a:p>
          <a:p>
            <a:pPr marL="241300" lvl="0" indent="-215900" algn="l" rtl="0">
              <a:lnSpc>
                <a:spcPct val="100000"/>
              </a:lnSpc>
              <a:spcBef>
                <a:spcPts val="1000"/>
              </a:spcBef>
              <a:spcAft>
                <a:spcPts val="0"/>
              </a:spcAft>
              <a:buSzPts val="1400"/>
              <a:buFont typeface="Lexend Deca"/>
              <a:buChar char="●"/>
            </a:pPr>
            <a:r>
              <a:rPr lang="en">
                <a:uFill>
                  <a:noFill/>
                </a:uFill>
                <a:hlinkClick r:id="rId3"/>
              </a:rPr>
              <a:t>Fluffy clouds on a windy sky</a:t>
            </a:r>
            <a:endParaRPr/>
          </a:p>
          <a:p>
            <a:pPr marL="241300" lvl="0" indent="-215900" algn="l" rtl="0">
              <a:lnSpc>
                <a:spcPct val="100000"/>
              </a:lnSpc>
              <a:spcBef>
                <a:spcPts val="0"/>
              </a:spcBef>
              <a:spcAft>
                <a:spcPts val="0"/>
              </a:spcAft>
              <a:buSzPts val="1400"/>
              <a:buFont typeface="Lexend Deca"/>
              <a:buChar char="●"/>
            </a:pPr>
            <a:r>
              <a:rPr lang="en">
                <a:uFill>
                  <a:noFill/>
                </a:uFill>
                <a:hlinkClick r:id="rId4"/>
              </a:rPr>
              <a:t>Low angle tall chimney and airplane</a:t>
            </a:r>
            <a:endParaRPr/>
          </a:p>
          <a:p>
            <a:pPr marL="241300" lvl="0" indent="-215900" algn="l" rtl="0">
              <a:lnSpc>
                <a:spcPct val="100000"/>
              </a:lnSpc>
              <a:spcBef>
                <a:spcPts val="0"/>
              </a:spcBef>
              <a:spcAft>
                <a:spcPts val="0"/>
              </a:spcAft>
              <a:buSzPts val="1400"/>
              <a:buFont typeface="Lexend Deca"/>
              <a:buChar char="●"/>
            </a:pPr>
            <a:r>
              <a:rPr lang="en">
                <a:uFill>
                  <a:noFill/>
                </a:uFill>
                <a:hlinkClick r:id="rId5"/>
              </a:rPr>
              <a:t>Beautiful skyscape during daytime</a:t>
            </a:r>
            <a:endParaRPr/>
          </a:p>
          <a:p>
            <a:pPr marL="241300" lvl="0" indent="-215900" algn="l" rtl="0">
              <a:lnSpc>
                <a:spcPct val="100000"/>
              </a:lnSpc>
              <a:spcBef>
                <a:spcPts val="0"/>
              </a:spcBef>
              <a:spcAft>
                <a:spcPts val="0"/>
              </a:spcAft>
              <a:buSzPts val="1400"/>
              <a:buFont typeface="Lexend Deca"/>
              <a:buChar char="●"/>
            </a:pPr>
            <a:r>
              <a:rPr lang="en">
                <a:uFill>
                  <a:noFill/>
                </a:uFill>
                <a:hlinkClick r:id="rId6"/>
              </a:rPr>
              <a:t>Medium shot smiley stewardess posing</a:t>
            </a:r>
            <a:endParaRPr/>
          </a:p>
          <a:p>
            <a:pPr marL="241300" lvl="0" indent="-215900" algn="l" rtl="0">
              <a:lnSpc>
                <a:spcPct val="100000"/>
              </a:lnSpc>
              <a:spcBef>
                <a:spcPts val="0"/>
              </a:spcBef>
              <a:spcAft>
                <a:spcPts val="0"/>
              </a:spcAft>
              <a:buSzPts val="1400"/>
              <a:buFont typeface="Lexend Deca"/>
              <a:buChar char="●"/>
            </a:pPr>
            <a:r>
              <a:rPr lang="en">
                <a:uFill>
                  <a:noFill/>
                </a:uFill>
                <a:hlinkClick r:id="rId7"/>
              </a:rPr>
              <a:t>Medium shot flight attendants with laptop</a:t>
            </a:r>
            <a:endParaRPr/>
          </a:p>
          <a:p>
            <a:pPr marL="241300" lvl="0" indent="-215900" algn="l" rtl="0">
              <a:lnSpc>
                <a:spcPct val="100000"/>
              </a:lnSpc>
              <a:spcBef>
                <a:spcPts val="0"/>
              </a:spcBef>
              <a:spcAft>
                <a:spcPts val="0"/>
              </a:spcAft>
              <a:buSzPts val="1400"/>
              <a:buFont typeface="Lexend Deca"/>
              <a:buChar char="●"/>
            </a:pPr>
            <a:r>
              <a:rPr lang="en">
                <a:uFill>
                  <a:noFill/>
                </a:uFill>
                <a:hlinkClick r:id="rId8"/>
              </a:rPr>
              <a:t>White clouds seen from airplane</a:t>
            </a:r>
            <a:endParaRPr/>
          </a:p>
          <a:p>
            <a:pPr marL="241300" lvl="0" indent="-215900" algn="l" rtl="0">
              <a:lnSpc>
                <a:spcPct val="100000"/>
              </a:lnSpc>
              <a:spcBef>
                <a:spcPts val="0"/>
              </a:spcBef>
              <a:spcAft>
                <a:spcPts val="0"/>
              </a:spcAft>
              <a:buSzPts val="1400"/>
              <a:buFont typeface="Lexend Deca"/>
              <a:buChar char="●"/>
            </a:pPr>
            <a:r>
              <a:rPr lang="en">
                <a:uFill>
                  <a:noFill/>
                </a:uFill>
                <a:hlinkClick r:id="rId9"/>
              </a:rPr>
              <a:t>Aerial view of cloudscape</a:t>
            </a:r>
            <a:endParaRPr/>
          </a:p>
          <a:p>
            <a:pPr marL="0" lvl="0" indent="0" algn="l" rtl="0">
              <a:spcBef>
                <a:spcPts val="1000"/>
              </a:spcBef>
              <a:spcAft>
                <a:spcPts val="0"/>
              </a:spcAft>
              <a:buNone/>
            </a:pPr>
            <a:r>
              <a:rPr lang="en" sz="2200">
                <a:latin typeface="Alata"/>
                <a:ea typeface="Alata"/>
                <a:cs typeface="Alata"/>
                <a:sym typeface="Alata"/>
              </a:rPr>
              <a:t>ICONS</a:t>
            </a:r>
            <a:endParaRPr sz="2200">
              <a:latin typeface="Alata"/>
              <a:ea typeface="Alata"/>
              <a:cs typeface="Alata"/>
              <a:sym typeface="Alata"/>
            </a:endParaRPr>
          </a:p>
          <a:p>
            <a:pPr marL="246888" lvl="0" indent="-204216" algn="l" rtl="0">
              <a:lnSpc>
                <a:spcPct val="100000"/>
              </a:lnSpc>
              <a:spcBef>
                <a:spcPts val="1000"/>
              </a:spcBef>
              <a:spcAft>
                <a:spcPts val="0"/>
              </a:spcAft>
              <a:buSzPts val="1200"/>
              <a:buChar char="●"/>
            </a:pPr>
            <a:r>
              <a:rPr lang="en" sz="1200">
                <a:uFill>
                  <a:noFill/>
                </a:uFill>
                <a:hlinkClick r:id="rId10"/>
              </a:rPr>
              <a:t>Icon Pack: Aviation | Filled</a:t>
            </a:r>
            <a:endParaRPr sz="1200"/>
          </a:p>
        </p:txBody>
      </p:sp>
      <p:sp>
        <p:nvSpPr>
          <p:cNvPr id="1320" name="Google Shape;1320;p7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4"/>
        <p:cNvGrpSpPr/>
        <p:nvPr/>
      </p:nvGrpSpPr>
      <p:grpSpPr>
        <a:xfrm>
          <a:off x="0" y="0"/>
          <a:ext cx="0" cy="0"/>
          <a:chOff x="0" y="0"/>
          <a:chExt cx="0" cy="0"/>
        </a:xfrm>
      </p:grpSpPr>
      <p:sp>
        <p:nvSpPr>
          <p:cNvPr id="1325" name="Google Shape;1325;p7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326" name="Google Shape;1326;p74"/>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0"/>
        <p:cNvGrpSpPr/>
        <p:nvPr/>
      </p:nvGrpSpPr>
      <p:grpSpPr>
        <a:xfrm>
          <a:off x="0" y="0"/>
          <a:ext cx="0" cy="0"/>
          <a:chOff x="0" y="0"/>
          <a:chExt cx="0" cy="0"/>
        </a:xfrm>
      </p:grpSpPr>
      <p:sp>
        <p:nvSpPr>
          <p:cNvPr id="1331" name="Google Shape;1331;p75"/>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332" name="Google Shape;1332;p7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6"/>
        <p:cNvGrpSpPr/>
        <p:nvPr/>
      </p:nvGrpSpPr>
      <p:grpSpPr>
        <a:xfrm>
          <a:off x="0" y="0"/>
          <a:ext cx="0" cy="0"/>
          <a:chOff x="0" y="0"/>
          <a:chExt cx="0" cy="0"/>
        </a:xfrm>
      </p:grpSpPr>
      <p:sp>
        <p:nvSpPr>
          <p:cNvPr id="1337" name="Google Shape;1337;p76"/>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Alata</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https://fonts.google.com/specimen/Alata</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https://fonts.google.com/specimen/Lexend+Deca</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338" name="Google Shape;1338;p76"/>
          <p:cNvSpPr/>
          <p:nvPr/>
        </p:nvSpPr>
        <p:spPr>
          <a:xfrm>
            <a:off x="3114475"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6"/>
          <p:cNvSpPr/>
          <p:nvPr/>
        </p:nvSpPr>
        <p:spPr>
          <a:xfrm>
            <a:off x="4176295" y="2947175"/>
            <a:ext cx="791400" cy="754200"/>
          </a:xfrm>
          <a:prstGeom prst="roundRect">
            <a:avLst>
              <a:gd name="adj" fmla="val 16667"/>
            </a:avLst>
          </a:prstGeom>
          <a:solidFill>
            <a:srgbClr val="3849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6"/>
          <p:cNvSpPr/>
          <p:nvPr/>
        </p:nvSpPr>
        <p:spPr>
          <a:xfrm>
            <a:off x="5238114" y="2947175"/>
            <a:ext cx="791400" cy="754200"/>
          </a:xfrm>
          <a:prstGeom prst="roundRect">
            <a:avLst>
              <a:gd name="adj" fmla="val 16667"/>
            </a:avLst>
          </a:prstGeom>
          <a:solidFill>
            <a:srgbClr val="DBEE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6"/>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342" name="Google Shape;1342;p76"/>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#384957</a:t>
            </a:r>
            <a:endParaRPr sz="1000">
              <a:solidFill>
                <a:srgbClr val="FFFFFF"/>
              </a:solidFill>
            </a:endParaRPr>
          </a:p>
        </p:txBody>
      </p:sp>
      <p:sp>
        <p:nvSpPr>
          <p:cNvPr id="1343" name="Google Shape;1343;p76"/>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#dbeeff</a:t>
            </a:r>
            <a:endParaRPr sz="1000">
              <a:solidFill>
                <a:schemeClr val="dk1"/>
              </a:solidFill>
            </a:endParaRPr>
          </a:p>
        </p:txBody>
      </p:sp>
      <p:sp>
        <p:nvSpPr>
          <p:cNvPr id="1344" name="Google Shape;1344;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8"/>
        <p:cNvGrpSpPr/>
        <p:nvPr/>
      </p:nvGrpSpPr>
      <p:grpSpPr>
        <a:xfrm>
          <a:off x="0" y="0"/>
          <a:ext cx="0" cy="0"/>
          <a:chOff x="0" y="0"/>
          <a:chExt cx="0" cy="0"/>
        </a:xfrm>
      </p:grpSpPr>
      <p:sp>
        <p:nvSpPr>
          <p:cNvPr id="1349" name="Google Shape;1349;p77"/>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350" name="Google Shape;1350;p7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351" name="Google Shape;1351;p7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352" name="Google Shape;1352;p7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353" name="Google Shape;1353;p7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354" name="Google Shape;1354;p7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355" name="Google Shape;1355;p7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356" name="Google Shape;1356;p7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357" name="Google Shape;1357;p7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358" name="Google Shape;1358;p7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359" name="Google Shape;1359;p7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360" name="Google Shape;1360;p7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4"/>
        <p:cNvGrpSpPr/>
        <p:nvPr/>
      </p:nvGrpSpPr>
      <p:grpSpPr>
        <a:xfrm>
          <a:off x="0" y="0"/>
          <a:ext cx="0" cy="0"/>
          <a:chOff x="0" y="0"/>
          <a:chExt cx="0" cy="0"/>
        </a:xfrm>
      </p:grpSpPr>
      <p:grpSp>
        <p:nvGrpSpPr>
          <p:cNvPr id="1365" name="Google Shape;1365;p78"/>
          <p:cNvGrpSpPr/>
          <p:nvPr/>
        </p:nvGrpSpPr>
        <p:grpSpPr>
          <a:xfrm>
            <a:off x="5048544" y="3019584"/>
            <a:ext cx="442841" cy="514271"/>
            <a:chOff x="4727025" y="1332775"/>
            <a:chExt cx="59900" cy="69625"/>
          </a:xfrm>
        </p:grpSpPr>
        <p:sp>
          <p:nvSpPr>
            <p:cNvPr id="1366" name="Google Shape;1366;p7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78"/>
          <p:cNvGrpSpPr/>
          <p:nvPr/>
        </p:nvGrpSpPr>
        <p:grpSpPr>
          <a:xfrm>
            <a:off x="5723860" y="2267072"/>
            <a:ext cx="500909" cy="500899"/>
            <a:chOff x="4820425" y="1329900"/>
            <a:chExt cx="70175" cy="70350"/>
          </a:xfrm>
        </p:grpSpPr>
        <p:sp>
          <p:nvSpPr>
            <p:cNvPr id="1369" name="Google Shape;1369;p7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78"/>
          <p:cNvGrpSpPr/>
          <p:nvPr/>
        </p:nvGrpSpPr>
        <p:grpSpPr>
          <a:xfrm>
            <a:off x="6376484" y="2278862"/>
            <a:ext cx="538135" cy="493119"/>
            <a:chOff x="4903200" y="1331525"/>
            <a:chExt cx="73575" cy="67425"/>
          </a:xfrm>
        </p:grpSpPr>
        <p:sp>
          <p:nvSpPr>
            <p:cNvPr id="1374" name="Google Shape;1374;p7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75" name="Google Shape;1375;p7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78"/>
          <p:cNvGrpSpPr/>
          <p:nvPr/>
        </p:nvGrpSpPr>
        <p:grpSpPr>
          <a:xfrm>
            <a:off x="5636435" y="3020840"/>
            <a:ext cx="544563" cy="511895"/>
            <a:chOff x="4815575" y="1416800"/>
            <a:chExt cx="73750" cy="71400"/>
          </a:xfrm>
        </p:grpSpPr>
        <p:sp>
          <p:nvSpPr>
            <p:cNvPr id="1377" name="Google Shape;1377;p7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78"/>
          <p:cNvGrpSpPr/>
          <p:nvPr/>
        </p:nvGrpSpPr>
        <p:grpSpPr>
          <a:xfrm>
            <a:off x="6333060" y="3020546"/>
            <a:ext cx="602914" cy="512477"/>
            <a:chOff x="4902475" y="1418875"/>
            <a:chExt cx="74500" cy="63775"/>
          </a:xfrm>
        </p:grpSpPr>
        <p:sp>
          <p:nvSpPr>
            <p:cNvPr id="1381" name="Google Shape;1381;p7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8"/>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78"/>
          <p:cNvGrpSpPr/>
          <p:nvPr/>
        </p:nvGrpSpPr>
        <p:grpSpPr>
          <a:xfrm>
            <a:off x="5748932" y="3759785"/>
            <a:ext cx="515391" cy="525699"/>
            <a:chOff x="4818100" y="1507675"/>
            <a:chExt cx="71225" cy="71625"/>
          </a:xfrm>
        </p:grpSpPr>
        <p:sp>
          <p:nvSpPr>
            <p:cNvPr id="1384" name="Google Shape;1384;p7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78"/>
          <p:cNvGrpSpPr/>
          <p:nvPr/>
        </p:nvGrpSpPr>
        <p:grpSpPr>
          <a:xfrm>
            <a:off x="5087034" y="3781317"/>
            <a:ext cx="522956" cy="489869"/>
            <a:chOff x="4721450" y="1509475"/>
            <a:chExt cx="79350" cy="74325"/>
          </a:xfrm>
        </p:grpSpPr>
        <p:sp>
          <p:nvSpPr>
            <p:cNvPr id="1389" name="Google Shape;1389;p7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78"/>
          <p:cNvGrpSpPr/>
          <p:nvPr/>
        </p:nvGrpSpPr>
        <p:grpSpPr>
          <a:xfrm>
            <a:off x="6410277" y="3761069"/>
            <a:ext cx="525704" cy="535436"/>
            <a:chOff x="4906800" y="1507500"/>
            <a:chExt cx="70350" cy="71075"/>
          </a:xfrm>
        </p:grpSpPr>
        <p:sp>
          <p:nvSpPr>
            <p:cNvPr id="1394" name="Google Shape;1394;p7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78"/>
          <p:cNvGrpSpPr/>
          <p:nvPr/>
        </p:nvGrpSpPr>
        <p:grpSpPr>
          <a:xfrm>
            <a:off x="4443099" y="2267050"/>
            <a:ext cx="508054" cy="508095"/>
            <a:chOff x="3736598" y="2170606"/>
            <a:chExt cx="404889" cy="404889"/>
          </a:xfrm>
        </p:grpSpPr>
        <p:sp>
          <p:nvSpPr>
            <p:cNvPr id="1400" name="Google Shape;1400;p7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78"/>
          <p:cNvGrpSpPr/>
          <p:nvPr/>
        </p:nvGrpSpPr>
        <p:grpSpPr>
          <a:xfrm>
            <a:off x="3731139" y="2267145"/>
            <a:ext cx="575790" cy="507904"/>
            <a:chOff x="3161917" y="2170682"/>
            <a:chExt cx="458870" cy="404737"/>
          </a:xfrm>
        </p:grpSpPr>
        <p:sp>
          <p:nvSpPr>
            <p:cNvPr id="1405" name="Google Shape;1405;p7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406" name="Google Shape;1406;p7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78"/>
          <p:cNvGrpSpPr/>
          <p:nvPr/>
        </p:nvGrpSpPr>
        <p:grpSpPr>
          <a:xfrm>
            <a:off x="3758669" y="3027517"/>
            <a:ext cx="520730" cy="498567"/>
            <a:chOff x="3179914" y="2889488"/>
            <a:chExt cx="422876" cy="404911"/>
          </a:xfrm>
        </p:grpSpPr>
        <p:sp>
          <p:nvSpPr>
            <p:cNvPr id="1409" name="Google Shape;1409;p7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 name="Google Shape;1415;p78"/>
          <p:cNvGrpSpPr/>
          <p:nvPr/>
        </p:nvGrpSpPr>
        <p:grpSpPr>
          <a:xfrm>
            <a:off x="4387349" y="3027477"/>
            <a:ext cx="516145" cy="498648"/>
            <a:chOff x="3729467" y="2889422"/>
            <a:chExt cx="419153" cy="404977"/>
          </a:xfrm>
        </p:grpSpPr>
        <p:sp>
          <p:nvSpPr>
            <p:cNvPr id="1416" name="Google Shape;1416;p7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78"/>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8"/>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8"/>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8"/>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 name="Google Shape;1427;p78"/>
          <p:cNvGrpSpPr/>
          <p:nvPr/>
        </p:nvGrpSpPr>
        <p:grpSpPr>
          <a:xfrm>
            <a:off x="7107677" y="2474362"/>
            <a:ext cx="166473" cy="141497"/>
            <a:chOff x="4660325" y="1866850"/>
            <a:chExt cx="68350" cy="58100"/>
          </a:xfrm>
        </p:grpSpPr>
        <p:sp>
          <p:nvSpPr>
            <p:cNvPr id="1428" name="Google Shape;1428;p7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78"/>
          <p:cNvGrpSpPr/>
          <p:nvPr/>
        </p:nvGrpSpPr>
        <p:grpSpPr>
          <a:xfrm>
            <a:off x="7417022" y="2500086"/>
            <a:ext cx="162515" cy="90049"/>
            <a:chOff x="4791775" y="1877500"/>
            <a:chExt cx="66725" cy="36975"/>
          </a:xfrm>
        </p:grpSpPr>
        <p:sp>
          <p:nvSpPr>
            <p:cNvPr id="1431" name="Google Shape;1431;p7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78"/>
          <p:cNvGrpSpPr/>
          <p:nvPr/>
        </p:nvGrpSpPr>
        <p:grpSpPr>
          <a:xfrm>
            <a:off x="7738734" y="2500086"/>
            <a:ext cx="144979" cy="90049"/>
            <a:chOff x="4923925" y="1877500"/>
            <a:chExt cx="59525" cy="36975"/>
          </a:xfrm>
        </p:grpSpPr>
        <p:sp>
          <p:nvSpPr>
            <p:cNvPr id="1434" name="Google Shape;1434;p7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78"/>
          <p:cNvGrpSpPr/>
          <p:nvPr/>
        </p:nvGrpSpPr>
        <p:grpSpPr>
          <a:xfrm>
            <a:off x="8033226" y="2482277"/>
            <a:ext cx="141447" cy="125667"/>
            <a:chOff x="5058450" y="1870100"/>
            <a:chExt cx="58075" cy="51600"/>
          </a:xfrm>
        </p:grpSpPr>
        <p:sp>
          <p:nvSpPr>
            <p:cNvPr id="1437" name="Google Shape;1437;p7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78"/>
          <p:cNvGrpSpPr/>
          <p:nvPr/>
        </p:nvGrpSpPr>
        <p:grpSpPr>
          <a:xfrm>
            <a:off x="7447741" y="2904685"/>
            <a:ext cx="101077" cy="107645"/>
            <a:chOff x="4811425" y="2065025"/>
            <a:chExt cx="41500" cy="44200"/>
          </a:xfrm>
        </p:grpSpPr>
        <p:sp>
          <p:nvSpPr>
            <p:cNvPr id="1440" name="Google Shape;1440;p7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78"/>
          <p:cNvGrpSpPr/>
          <p:nvPr/>
        </p:nvGrpSpPr>
        <p:grpSpPr>
          <a:xfrm>
            <a:off x="7740178" y="2904898"/>
            <a:ext cx="120867" cy="107218"/>
            <a:chOff x="4929875" y="2065025"/>
            <a:chExt cx="49625" cy="44025"/>
          </a:xfrm>
        </p:grpSpPr>
        <p:sp>
          <p:nvSpPr>
            <p:cNvPr id="1443" name="Google Shape;1443;p7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78"/>
          <p:cNvGrpSpPr/>
          <p:nvPr/>
        </p:nvGrpSpPr>
        <p:grpSpPr>
          <a:xfrm>
            <a:off x="8068847" y="2907912"/>
            <a:ext cx="70206" cy="101191"/>
            <a:chOff x="5083925" y="2066350"/>
            <a:chExt cx="28825" cy="41550"/>
          </a:xfrm>
        </p:grpSpPr>
        <p:sp>
          <p:nvSpPr>
            <p:cNvPr id="1446" name="Google Shape;1446;p7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78"/>
          <p:cNvGrpSpPr/>
          <p:nvPr/>
        </p:nvGrpSpPr>
        <p:grpSpPr>
          <a:xfrm>
            <a:off x="7100401" y="2923559"/>
            <a:ext cx="181026" cy="69896"/>
            <a:chOff x="4659775" y="2072775"/>
            <a:chExt cx="74325" cy="28700"/>
          </a:xfrm>
        </p:grpSpPr>
        <p:sp>
          <p:nvSpPr>
            <p:cNvPr id="1449" name="Google Shape;1449;p7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78"/>
          <p:cNvGrpSpPr/>
          <p:nvPr/>
        </p:nvGrpSpPr>
        <p:grpSpPr>
          <a:xfrm>
            <a:off x="8020257" y="2714124"/>
            <a:ext cx="167387" cy="89197"/>
            <a:chOff x="4662475" y="1976500"/>
            <a:chExt cx="68725" cy="36625"/>
          </a:xfrm>
        </p:grpSpPr>
        <p:sp>
          <p:nvSpPr>
            <p:cNvPr id="1453" name="Google Shape;1453;p7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78"/>
          <p:cNvGrpSpPr/>
          <p:nvPr/>
        </p:nvGrpSpPr>
        <p:grpSpPr>
          <a:xfrm>
            <a:off x="7717162" y="2717564"/>
            <a:ext cx="166899" cy="82317"/>
            <a:chOff x="4920150" y="1977875"/>
            <a:chExt cx="68525" cy="33800"/>
          </a:xfrm>
        </p:grpSpPr>
        <p:sp>
          <p:nvSpPr>
            <p:cNvPr id="1457" name="Google Shape;1457;p7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78"/>
          <p:cNvGrpSpPr/>
          <p:nvPr/>
        </p:nvGrpSpPr>
        <p:grpSpPr>
          <a:xfrm>
            <a:off x="7128319" y="3121482"/>
            <a:ext cx="125190" cy="127858"/>
            <a:chOff x="4676550" y="2160575"/>
            <a:chExt cx="51400" cy="52500"/>
          </a:xfrm>
        </p:grpSpPr>
        <p:sp>
          <p:nvSpPr>
            <p:cNvPr id="1461" name="Google Shape;1461;p7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78"/>
          <p:cNvGrpSpPr/>
          <p:nvPr/>
        </p:nvGrpSpPr>
        <p:grpSpPr>
          <a:xfrm>
            <a:off x="7425577" y="3128514"/>
            <a:ext cx="145405" cy="113794"/>
            <a:chOff x="4768325" y="2163475"/>
            <a:chExt cx="59700" cy="46725"/>
          </a:xfrm>
        </p:grpSpPr>
        <p:sp>
          <p:nvSpPr>
            <p:cNvPr id="1465" name="Google Shape;1465;p7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 name="Google Shape;1467;p78"/>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8"/>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8"/>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8"/>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8"/>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8"/>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 name="Google Shape;1473;p78"/>
          <p:cNvGrpSpPr/>
          <p:nvPr/>
        </p:nvGrpSpPr>
        <p:grpSpPr>
          <a:xfrm>
            <a:off x="7441895" y="3383608"/>
            <a:ext cx="112768" cy="106853"/>
            <a:chOff x="4768575" y="2253950"/>
            <a:chExt cx="46300" cy="43875"/>
          </a:xfrm>
        </p:grpSpPr>
        <p:sp>
          <p:nvSpPr>
            <p:cNvPr id="1474" name="Google Shape;1474;p7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78"/>
          <p:cNvGrpSpPr/>
          <p:nvPr/>
        </p:nvGrpSpPr>
        <p:grpSpPr>
          <a:xfrm>
            <a:off x="7741518" y="3872634"/>
            <a:ext cx="118187" cy="146246"/>
            <a:chOff x="4960900" y="2433225"/>
            <a:chExt cx="48525" cy="60050"/>
          </a:xfrm>
        </p:grpSpPr>
        <p:sp>
          <p:nvSpPr>
            <p:cNvPr id="1477" name="Google Shape;1477;p7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78"/>
          <p:cNvGrpSpPr/>
          <p:nvPr/>
        </p:nvGrpSpPr>
        <p:grpSpPr>
          <a:xfrm>
            <a:off x="7430083" y="4136695"/>
            <a:ext cx="136394" cy="143810"/>
            <a:chOff x="4854075" y="2527625"/>
            <a:chExt cx="56000" cy="59050"/>
          </a:xfrm>
        </p:grpSpPr>
        <p:sp>
          <p:nvSpPr>
            <p:cNvPr id="1480" name="Google Shape;1480;p7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 name="Google Shape;1482;p78"/>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8"/>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8"/>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 name="Google Shape;1485;p78"/>
          <p:cNvGrpSpPr/>
          <p:nvPr/>
        </p:nvGrpSpPr>
        <p:grpSpPr>
          <a:xfrm>
            <a:off x="8054294" y="3600439"/>
            <a:ext cx="99312" cy="160797"/>
            <a:chOff x="5059700" y="2334775"/>
            <a:chExt cx="40775" cy="66025"/>
          </a:xfrm>
        </p:grpSpPr>
        <p:sp>
          <p:nvSpPr>
            <p:cNvPr id="1486" name="Google Shape;1486;p7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78"/>
          <p:cNvGrpSpPr/>
          <p:nvPr/>
        </p:nvGrpSpPr>
        <p:grpSpPr>
          <a:xfrm>
            <a:off x="8011458" y="3865571"/>
            <a:ext cx="184984" cy="160371"/>
            <a:chOff x="5037700" y="2430325"/>
            <a:chExt cx="75950" cy="65850"/>
          </a:xfrm>
        </p:grpSpPr>
        <p:sp>
          <p:nvSpPr>
            <p:cNvPr id="1496" name="Google Shape;1496;p7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78"/>
          <p:cNvGrpSpPr/>
          <p:nvPr/>
        </p:nvGrpSpPr>
        <p:grpSpPr>
          <a:xfrm>
            <a:off x="7430964" y="3632023"/>
            <a:ext cx="173014" cy="97629"/>
            <a:chOff x="4756975" y="2341800"/>
            <a:chExt cx="91975" cy="51925"/>
          </a:xfrm>
        </p:grpSpPr>
        <p:sp>
          <p:nvSpPr>
            <p:cNvPr id="1499" name="Google Shape;1499;p7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78"/>
          <p:cNvGrpSpPr/>
          <p:nvPr/>
        </p:nvGrpSpPr>
        <p:grpSpPr>
          <a:xfrm>
            <a:off x="7697901" y="4120720"/>
            <a:ext cx="212497" cy="175761"/>
            <a:chOff x="4943575" y="2516350"/>
            <a:chExt cx="98675" cy="81700"/>
          </a:xfrm>
        </p:grpSpPr>
        <p:sp>
          <p:nvSpPr>
            <p:cNvPr id="1520" name="Google Shape;1520;p7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 name="Google Shape;1598;p78"/>
          <p:cNvGrpSpPr/>
          <p:nvPr/>
        </p:nvGrpSpPr>
        <p:grpSpPr>
          <a:xfrm>
            <a:off x="1955962" y="3346963"/>
            <a:ext cx="965351" cy="134611"/>
            <a:chOff x="4411970" y="2962952"/>
            <a:chExt cx="706544" cy="104212"/>
          </a:xfrm>
        </p:grpSpPr>
        <p:sp>
          <p:nvSpPr>
            <p:cNvPr id="1599" name="Google Shape;1599;p7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78"/>
          <p:cNvGrpSpPr/>
          <p:nvPr/>
        </p:nvGrpSpPr>
        <p:grpSpPr>
          <a:xfrm>
            <a:off x="1955962" y="2935877"/>
            <a:ext cx="960158" cy="289172"/>
            <a:chOff x="4411970" y="2726085"/>
            <a:chExt cx="643107" cy="193659"/>
          </a:xfrm>
        </p:grpSpPr>
        <p:sp>
          <p:nvSpPr>
            <p:cNvPr id="1604" name="Google Shape;1604;p7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78"/>
          <p:cNvGrpSpPr/>
          <p:nvPr/>
        </p:nvGrpSpPr>
        <p:grpSpPr>
          <a:xfrm>
            <a:off x="958854" y="3201987"/>
            <a:ext cx="833173" cy="259209"/>
            <a:chOff x="4411970" y="4340222"/>
            <a:chExt cx="779467" cy="242683"/>
          </a:xfrm>
        </p:grpSpPr>
        <p:sp>
          <p:nvSpPr>
            <p:cNvPr id="1608" name="Google Shape;1608;p7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78"/>
          <p:cNvGrpSpPr/>
          <p:nvPr/>
        </p:nvGrpSpPr>
        <p:grpSpPr>
          <a:xfrm>
            <a:off x="1955962" y="2597733"/>
            <a:ext cx="965160" cy="216230"/>
            <a:chOff x="4411970" y="2468674"/>
            <a:chExt cx="747317" cy="167425"/>
          </a:xfrm>
        </p:grpSpPr>
        <p:sp>
          <p:nvSpPr>
            <p:cNvPr id="1612" name="Google Shape;1612;p7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78"/>
          <p:cNvGrpSpPr/>
          <p:nvPr/>
        </p:nvGrpSpPr>
        <p:grpSpPr>
          <a:xfrm>
            <a:off x="954709" y="2502450"/>
            <a:ext cx="810451" cy="319148"/>
            <a:chOff x="4411970" y="3686602"/>
            <a:chExt cx="797845" cy="314215"/>
          </a:xfrm>
        </p:grpSpPr>
        <p:sp>
          <p:nvSpPr>
            <p:cNvPr id="1615" name="Google Shape;1615;p78"/>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8"/>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8"/>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8"/>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8"/>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 name="Google Shape;1620;p78"/>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1" name="Google Shape;1621;p78"/>
          <p:cNvGrpSpPr/>
          <p:nvPr/>
        </p:nvGrpSpPr>
        <p:grpSpPr>
          <a:xfrm>
            <a:off x="954806" y="2256974"/>
            <a:ext cx="1970333" cy="208784"/>
            <a:chOff x="6336019" y="3733725"/>
            <a:chExt cx="2566206" cy="351310"/>
          </a:xfrm>
        </p:grpSpPr>
        <p:sp>
          <p:nvSpPr>
            <p:cNvPr id="1622" name="Google Shape;1622;p78"/>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8"/>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8"/>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8"/>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78"/>
          <p:cNvGrpSpPr/>
          <p:nvPr/>
        </p:nvGrpSpPr>
        <p:grpSpPr>
          <a:xfrm>
            <a:off x="1955962" y="3864529"/>
            <a:ext cx="946551" cy="153200"/>
            <a:chOff x="4404545" y="3301592"/>
            <a:chExt cx="782403" cy="129272"/>
          </a:xfrm>
        </p:grpSpPr>
        <p:sp>
          <p:nvSpPr>
            <p:cNvPr id="1627" name="Google Shape;1627;p7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8"/>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78"/>
          <p:cNvGrpSpPr/>
          <p:nvPr/>
        </p:nvGrpSpPr>
        <p:grpSpPr>
          <a:xfrm>
            <a:off x="1955962" y="3603488"/>
            <a:ext cx="962257" cy="139127"/>
            <a:chOff x="4411970" y="3131459"/>
            <a:chExt cx="710520" cy="117397"/>
          </a:xfrm>
        </p:grpSpPr>
        <p:sp>
          <p:nvSpPr>
            <p:cNvPr id="1630" name="Google Shape;1630;p7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 name="Google Shape;1632;p78"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 name="Google Shape;1633;p78"/>
          <p:cNvGrpSpPr/>
          <p:nvPr/>
        </p:nvGrpSpPr>
        <p:grpSpPr>
          <a:xfrm>
            <a:off x="956107" y="3538282"/>
            <a:ext cx="823838" cy="458988"/>
            <a:chOff x="4411970" y="1801825"/>
            <a:chExt cx="734586" cy="409262"/>
          </a:xfrm>
        </p:grpSpPr>
        <p:sp>
          <p:nvSpPr>
            <p:cNvPr id="1634" name="Google Shape;1634;p7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78"/>
          <p:cNvGrpSpPr/>
          <p:nvPr/>
        </p:nvGrpSpPr>
        <p:grpSpPr>
          <a:xfrm>
            <a:off x="956107" y="4086708"/>
            <a:ext cx="856348" cy="212039"/>
            <a:chOff x="4411970" y="2233974"/>
            <a:chExt cx="763574" cy="189068"/>
          </a:xfrm>
        </p:grpSpPr>
        <p:sp>
          <p:nvSpPr>
            <p:cNvPr id="1637" name="Google Shape;1637;p78"/>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8"/>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78"/>
          <p:cNvGrpSpPr/>
          <p:nvPr/>
        </p:nvGrpSpPr>
        <p:grpSpPr>
          <a:xfrm>
            <a:off x="3066303" y="2262044"/>
            <a:ext cx="511602" cy="511602"/>
            <a:chOff x="5681300" y="2527788"/>
            <a:chExt cx="805800" cy="805800"/>
          </a:xfrm>
        </p:grpSpPr>
        <p:sp>
          <p:nvSpPr>
            <p:cNvPr id="1640" name="Google Shape;1640;p78"/>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78"/>
          <p:cNvGrpSpPr/>
          <p:nvPr/>
        </p:nvGrpSpPr>
        <p:grpSpPr>
          <a:xfrm>
            <a:off x="3063497" y="3028627"/>
            <a:ext cx="513021" cy="512935"/>
            <a:chOff x="4049800" y="640400"/>
            <a:chExt cx="858900" cy="858900"/>
          </a:xfrm>
        </p:grpSpPr>
        <p:sp>
          <p:nvSpPr>
            <p:cNvPr id="1643" name="Google Shape;1643;p78"/>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8"/>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78"/>
          <p:cNvGrpSpPr/>
          <p:nvPr/>
        </p:nvGrpSpPr>
        <p:grpSpPr>
          <a:xfrm>
            <a:off x="2980696" y="3680519"/>
            <a:ext cx="686489" cy="686585"/>
            <a:chOff x="5080188" y="927900"/>
            <a:chExt cx="961200" cy="961200"/>
          </a:xfrm>
        </p:grpSpPr>
        <p:sp>
          <p:nvSpPr>
            <p:cNvPr id="1646" name="Google Shape;1646;p78"/>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8"/>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8"/>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8"/>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78"/>
          <p:cNvGrpSpPr/>
          <p:nvPr/>
        </p:nvGrpSpPr>
        <p:grpSpPr>
          <a:xfrm>
            <a:off x="3763848" y="3773248"/>
            <a:ext cx="510373" cy="510937"/>
            <a:chOff x="7508249" y="1522825"/>
            <a:chExt cx="1326332" cy="1322987"/>
          </a:xfrm>
        </p:grpSpPr>
        <p:sp>
          <p:nvSpPr>
            <p:cNvPr id="1655" name="Google Shape;1655;p78"/>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8"/>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8"/>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8"/>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8"/>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8"/>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8"/>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8"/>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8"/>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8"/>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78"/>
          <p:cNvGrpSpPr/>
          <p:nvPr/>
        </p:nvGrpSpPr>
        <p:grpSpPr>
          <a:xfrm>
            <a:off x="4455441" y="3774653"/>
            <a:ext cx="492652" cy="503348"/>
            <a:chOff x="6039282" y="1042577"/>
            <a:chExt cx="734315" cy="731929"/>
          </a:xfrm>
        </p:grpSpPr>
        <p:sp>
          <p:nvSpPr>
            <p:cNvPr id="1666" name="Google Shape;1666;p7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78"/>
          <p:cNvGrpSpPr/>
          <p:nvPr/>
        </p:nvGrpSpPr>
        <p:grpSpPr>
          <a:xfrm>
            <a:off x="5095855" y="2270694"/>
            <a:ext cx="483304" cy="504902"/>
            <a:chOff x="1825800" y="1651625"/>
            <a:chExt cx="568125" cy="591775"/>
          </a:xfrm>
        </p:grpSpPr>
        <p:sp>
          <p:nvSpPr>
            <p:cNvPr id="1688" name="Google Shape;1688;p78"/>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8"/>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8"/>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8"/>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8"/>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4" name="Google Shape;1694;p78"/>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8"/>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8"/>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8"/>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8"/>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699" name="Google Shape;1699;p7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703"/>
        <p:cNvGrpSpPr/>
        <p:nvPr/>
      </p:nvGrpSpPr>
      <p:grpSpPr>
        <a:xfrm>
          <a:off x="0" y="0"/>
          <a:ext cx="0" cy="0"/>
          <a:chOff x="0" y="0"/>
          <a:chExt cx="0" cy="0"/>
        </a:xfrm>
      </p:grpSpPr>
      <p:grpSp>
        <p:nvGrpSpPr>
          <p:cNvPr id="1704" name="Google Shape;1704;p79"/>
          <p:cNvGrpSpPr/>
          <p:nvPr/>
        </p:nvGrpSpPr>
        <p:grpSpPr>
          <a:xfrm>
            <a:off x="722059" y="955168"/>
            <a:ext cx="2492868" cy="1379876"/>
            <a:chOff x="2654821" y="2311071"/>
            <a:chExt cx="2279715" cy="1262120"/>
          </a:xfrm>
        </p:grpSpPr>
        <p:grpSp>
          <p:nvGrpSpPr>
            <p:cNvPr id="1705" name="Google Shape;1705;p79"/>
            <p:cNvGrpSpPr/>
            <p:nvPr/>
          </p:nvGrpSpPr>
          <p:grpSpPr>
            <a:xfrm>
              <a:off x="4034269" y="2840745"/>
              <a:ext cx="40212" cy="36437"/>
              <a:chOff x="4293400" y="2574725"/>
              <a:chExt cx="84425" cy="80100"/>
            </a:xfrm>
          </p:grpSpPr>
          <p:sp>
            <p:nvSpPr>
              <p:cNvPr id="1706" name="Google Shape;1706;p7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1707" name="Google Shape;1707;p7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9"/>
            <p:cNvGrpSpPr/>
            <p:nvPr/>
          </p:nvGrpSpPr>
          <p:grpSpPr>
            <a:xfrm>
              <a:off x="3894606" y="2334874"/>
              <a:ext cx="913198" cy="518984"/>
              <a:chOff x="4000175" y="1462675"/>
              <a:chExt cx="1917275" cy="1140875"/>
            </a:xfrm>
          </p:grpSpPr>
          <p:sp>
            <p:nvSpPr>
              <p:cNvPr id="1709" name="Google Shape;1709;p7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1710" name="Google Shape;1710;p79"/>
              <p:cNvGrpSpPr/>
              <p:nvPr/>
            </p:nvGrpSpPr>
            <p:grpSpPr>
              <a:xfrm>
                <a:off x="4000175" y="1462675"/>
                <a:ext cx="1917275" cy="1140875"/>
                <a:chOff x="4000175" y="1462675"/>
                <a:chExt cx="1917275" cy="1140875"/>
              </a:xfrm>
            </p:grpSpPr>
            <p:sp>
              <p:nvSpPr>
                <p:cNvPr id="1711" name="Google Shape;1711;p7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1712" name="Google Shape;1712;p7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16" name="Google Shape;1716;p7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7" name="Google Shape;1717;p79"/>
            <p:cNvGrpSpPr/>
            <p:nvPr/>
          </p:nvGrpSpPr>
          <p:grpSpPr>
            <a:xfrm>
              <a:off x="3875768" y="2846704"/>
              <a:ext cx="44796" cy="47366"/>
              <a:chOff x="3960625" y="2587825"/>
              <a:chExt cx="94050" cy="104125"/>
            </a:xfrm>
          </p:grpSpPr>
          <p:sp>
            <p:nvSpPr>
              <p:cNvPr id="1718" name="Google Shape;1718;p7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1719" name="Google Shape;1719;p7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 name="Google Shape;1720;p79"/>
            <p:cNvGrpSpPr/>
            <p:nvPr/>
          </p:nvGrpSpPr>
          <p:grpSpPr>
            <a:xfrm>
              <a:off x="3782759" y="2807162"/>
              <a:ext cx="82686" cy="85487"/>
              <a:chOff x="3765350" y="2500900"/>
              <a:chExt cx="173600" cy="187925"/>
            </a:xfrm>
          </p:grpSpPr>
          <p:sp>
            <p:nvSpPr>
              <p:cNvPr id="1721" name="Google Shape;1721;p7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1722" name="Google Shape;1722;p7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79"/>
            <p:cNvGrpSpPr/>
            <p:nvPr/>
          </p:nvGrpSpPr>
          <p:grpSpPr>
            <a:xfrm>
              <a:off x="3775674" y="2798496"/>
              <a:ext cx="40545" cy="23564"/>
              <a:chOff x="3750475" y="2481850"/>
              <a:chExt cx="85125" cy="51800"/>
            </a:xfrm>
          </p:grpSpPr>
          <p:sp>
            <p:nvSpPr>
              <p:cNvPr id="1728" name="Google Shape;1728;p7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1730" name="Google Shape;1730;p79"/>
            <p:cNvGrpSpPr/>
            <p:nvPr/>
          </p:nvGrpSpPr>
          <p:grpSpPr>
            <a:xfrm>
              <a:off x="3716946" y="2776024"/>
              <a:ext cx="81971" cy="76912"/>
              <a:chOff x="3627175" y="2432450"/>
              <a:chExt cx="172100" cy="169075"/>
            </a:xfrm>
          </p:grpSpPr>
          <p:sp>
            <p:nvSpPr>
              <p:cNvPr id="1731" name="Google Shape;1731;p7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1733" name="Google Shape;1733;p7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1734" name="Google Shape;1734;p79"/>
            <p:cNvGrpSpPr/>
            <p:nvPr/>
          </p:nvGrpSpPr>
          <p:grpSpPr>
            <a:xfrm>
              <a:off x="3685682" y="2845624"/>
              <a:ext cx="29311" cy="45055"/>
              <a:chOff x="3561536" y="2585450"/>
              <a:chExt cx="61539" cy="99045"/>
            </a:xfrm>
          </p:grpSpPr>
          <p:sp>
            <p:nvSpPr>
              <p:cNvPr id="1735" name="Google Shape;1735;p7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1737" name="Google Shape;1737;p79"/>
            <p:cNvGrpSpPr/>
            <p:nvPr/>
          </p:nvGrpSpPr>
          <p:grpSpPr>
            <a:xfrm>
              <a:off x="3849905" y="2572252"/>
              <a:ext cx="74339" cy="119559"/>
              <a:chOff x="3906325" y="1984500"/>
              <a:chExt cx="156075" cy="262825"/>
            </a:xfrm>
          </p:grpSpPr>
          <p:sp>
            <p:nvSpPr>
              <p:cNvPr id="1738" name="Google Shape;1738;p7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1739" name="Google Shape;1739;p7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79"/>
            <p:cNvGrpSpPr/>
            <p:nvPr/>
          </p:nvGrpSpPr>
          <p:grpSpPr>
            <a:xfrm>
              <a:off x="2654821" y="2414345"/>
              <a:ext cx="667570" cy="558731"/>
              <a:chOff x="1397225" y="1637375"/>
              <a:chExt cx="1401575" cy="1228250"/>
            </a:xfrm>
          </p:grpSpPr>
          <p:sp>
            <p:nvSpPr>
              <p:cNvPr id="1741" name="Google Shape;1741;p7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1742" name="Google Shape;1742;p79"/>
              <p:cNvGrpSpPr/>
              <p:nvPr/>
            </p:nvGrpSpPr>
            <p:grpSpPr>
              <a:xfrm>
                <a:off x="1397225" y="1637375"/>
                <a:ext cx="1398775" cy="1228250"/>
                <a:chOff x="1397225" y="1637375"/>
                <a:chExt cx="1398775" cy="1228250"/>
              </a:xfrm>
            </p:grpSpPr>
            <p:sp>
              <p:nvSpPr>
                <p:cNvPr id="1743" name="Google Shape;1743;p7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5" name="Google Shape;1745;p79"/>
            <p:cNvGrpSpPr/>
            <p:nvPr/>
          </p:nvGrpSpPr>
          <p:grpSpPr>
            <a:xfrm>
              <a:off x="3230417" y="3103734"/>
              <a:ext cx="282982" cy="280332"/>
              <a:chOff x="2605700" y="3152850"/>
              <a:chExt cx="594125" cy="616250"/>
            </a:xfrm>
          </p:grpSpPr>
          <p:sp>
            <p:nvSpPr>
              <p:cNvPr id="1746" name="Google Shape;1746;p7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1747" name="Google Shape;1747;p7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748" name="Google Shape;1748;p79"/>
            <p:cNvGrpSpPr/>
            <p:nvPr/>
          </p:nvGrpSpPr>
          <p:grpSpPr>
            <a:xfrm>
              <a:off x="3265985" y="3226989"/>
              <a:ext cx="87151" cy="346202"/>
              <a:chOff x="2680375" y="3423800"/>
              <a:chExt cx="182975" cy="761050"/>
            </a:xfrm>
          </p:grpSpPr>
          <p:sp>
            <p:nvSpPr>
              <p:cNvPr id="1749" name="Google Shape;1749;p7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1750" name="Google Shape;1750;p7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79"/>
            <p:cNvGrpSpPr/>
            <p:nvPr/>
          </p:nvGrpSpPr>
          <p:grpSpPr>
            <a:xfrm>
              <a:off x="3855466" y="3289811"/>
              <a:ext cx="112514" cy="94210"/>
              <a:chOff x="3918000" y="3561900"/>
              <a:chExt cx="236225" cy="207100"/>
            </a:xfrm>
          </p:grpSpPr>
          <p:sp>
            <p:nvSpPr>
              <p:cNvPr id="1752" name="Google Shape;1752;p7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1753" name="Google Shape;1753;p7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4" name="Google Shape;1754;p7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757" name="Google Shape;1757;p79"/>
            <p:cNvGrpSpPr/>
            <p:nvPr/>
          </p:nvGrpSpPr>
          <p:grpSpPr>
            <a:xfrm>
              <a:off x="2905224" y="2311071"/>
              <a:ext cx="596721" cy="528992"/>
              <a:chOff x="1922950" y="1410350"/>
              <a:chExt cx="1252825" cy="1162875"/>
            </a:xfrm>
          </p:grpSpPr>
          <p:sp>
            <p:nvSpPr>
              <p:cNvPr id="1758" name="Google Shape;1758;p7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774" name="Google Shape;1774;p7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94" name="Google Shape;1794;p7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95" name="Google Shape;1795;p7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 name="Google Shape;1796;p79"/>
            <p:cNvGrpSpPr/>
            <p:nvPr/>
          </p:nvGrpSpPr>
          <p:grpSpPr>
            <a:xfrm>
              <a:off x="3280929" y="3294542"/>
              <a:ext cx="109894" cy="272224"/>
              <a:chOff x="2711750" y="3572300"/>
              <a:chExt cx="230725" cy="598425"/>
            </a:xfrm>
          </p:grpSpPr>
          <p:sp>
            <p:nvSpPr>
              <p:cNvPr id="1797" name="Google Shape;1797;p7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9" name="Google Shape;1799;p7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0" name="Google Shape;1800;p79"/>
            <p:cNvGrpSpPr/>
            <p:nvPr/>
          </p:nvGrpSpPr>
          <p:grpSpPr>
            <a:xfrm>
              <a:off x="3790439" y="2408636"/>
              <a:ext cx="73017" cy="75684"/>
              <a:chOff x="3781475" y="1624825"/>
              <a:chExt cx="153300" cy="166375"/>
            </a:xfrm>
          </p:grpSpPr>
          <p:sp>
            <p:nvSpPr>
              <p:cNvPr id="1801" name="Google Shape;1801;p7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5" name="Google Shape;1805;p7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2" name="Google Shape;1812;p79"/>
            <p:cNvGrpSpPr/>
            <p:nvPr/>
          </p:nvGrpSpPr>
          <p:grpSpPr>
            <a:xfrm>
              <a:off x="4403342" y="3107749"/>
              <a:ext cx="316680" cy="101374"/>
              <a:chOff x="5068275" y="3161675"/>
              <a:chExt cx="664875" cy="222850"/>
            </a:xfrm>
          </p:grpSpPr>
          <p:sp>
            <p:nvSpPr>
              <p:cNvPr id="1813" name="Google Shape;1813;p7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7" name="Google Shape;1817;p7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6" name="Google Shape;1846;p79"/>
            <p:cNvGrpSpPr/>
            <p:nvPr/>
          </p:nvGrpSpPr>
          <p:grpSpPr>
            <a:xfrm>
              <a:off x="3697513" y="2707266"/>
              <a:ext cx="59549" cy="79733"/>
              <a:chOff x="3586375" y="2281300"/>
              <a:chExt cx="125025" cy="175275"/>
            </a:xfrm>
          </p:grpSpPr>
          <p:sp>
            <p:nvSpPr>
              <p:cNvPr id="1847" name="Google Shape;1847;p7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9" name="Google Shape;1849;p7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0" name="Google Shape;1850;p79"/>
            <p:cNvGrpSpPr/>
            <p:nvPr/>
          </p:nvGrpSpPr>
          <p:grpSpPr>
            <a:xfrm>
              <a:off x="4513224" y="3221724"/>
              <a:ext cx="274563" cy="280321"/>
              <a:chOff x="5298975" y="3412225"/>
              <a:chExt cx="576450" cy="616225"/>
            </a:xfrm>
          </p:grpSpPr>
          <p:sp>
            <p:nvSpPr>
              <p:cNvPr id="1851" name="Google Shape;1851;p7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52" name="Google Shape;1852;p7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79"/>
            <p:cNvGrpSpPr/>
            <p:nvPr/>
          </p:nvGrpSpPr>
          <p:grpSpPr>
            <a:xfrm>
              <a:off x="4824403" y="3421846"/>
              <a:ext cx="110132" cy="130647"/>
              <a:chOff x="5952300" y="3852150"/>
              <a:chExt cx="231225" cy="287200"/>
            </a:xfrm>
          </p:grpSpPr>
          <p:sp>
            <p:nvSpPr>
              <p:cNvPr id="1854" name="Google Shape;1854;p7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6" name="Google Shape;1856;p7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79"/>
            <p:cNvGrpSpPr/>
            <p:nvPr/>
          </p:nvGrpSpPr>
          <p:grpSpPr>
            <a:xfrm>
              <a:off x="4295710" y="3079670"/>
              <a:ext cx="14968" cy="27135"/>
              <a:chOff x="4842300" y="3099950"/>
              <a:chExt cx="31425" cy="59650"/>
            </a:xfrm>
          </p:grpSpPr>
          <p:sp>
            <p:nvSpPr>
              <p:cNvPr id="1865" name="Google Shape;1865;p7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9" name="Google Shape;1869;p7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7" name="Google Shape;1877;p79"/>
            <p:cNvGrpSpPr/>
            <p:nvPr/>
          </p:nvGrpSpPr>
          <p:grpSpPr>
            <a:xfrm>
              <a:off x="3831056" y="2816010"/>
              <a:ext cx="37378" cy="27612"/>
              <a:chOff x="3866750" y="2520350"/>
              <a:chExt cx="78475" cy="60700"/>
            </a:xfrm>
          </p:grpSpPr>
          <p:sp>
            <p:nvSpPr>
              <p:cNvPr id="1878" name="Google Shape;1878;p7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2" name="Google Shape;1882;p7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99" name="Google Shape;1899;p7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11" name="Google Shape;1911;p7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4" name="Google Shape;1924;p79"/>
            <p:cNvGrpSpPr/>
            <p:nvPr/>
          </p:nvGrpSpPr>
          <p:grpSpPr>
            <a:xfrm>
              <a:off x="3632736" y="3051591"/>
              <a:ext cx="63288" cy="45217"/>
              <a:chOff x="3450375" y="3038225"/>
              <a:chExt cx="132875" cy="99400"/>
            </a:xfrm>
          </p:grpSpPr>
          <p:sp>
            <p:nvSpPr>
              <p:cNvPr id="1925" name="Google Shape;1925;p7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7" name="Google Shape;1927;p7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36" name="Google Shape;1936;p7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46" name="Google Shape;1946;p7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52" name="Google Shape;1952;p7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79"/>
          <p:cNvGrpSpPr/>
          <p:nvPr/>
        </p:nvGrpSpPr>
        <p:grpSpPr>
          <a:xfrm>
            <a:off x="719116" y="2850945"/>
            <a:ext cx="2622876" cy="1333540"/>
            <a:chOff x="238125" y="1038125"/>
            <a:chExt cx="7146800" cy="3633625"/>
          </a:xfrm>
        </p:grpSpPr>
        <p:sp>
          <p:nvSpPr>
            <p:cNvPr id="1963" name="Google Shape;1963;p7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5" name="Google Shape;3535;p79"/>
          <p:cNvGrpSpPr/>
          <p:nvPr/>
        </p:nvGrpSpPr>
        <p:grpSpPr>
          <a:xfrm>
            <a:off x="5834044" y="993055"/>
            <a:ext cx="2590840" cy="1380235"/>
            <a:chOff x="233350" y="949250"/>
            <a:chExt cx="7137300" cy="3802300"/>
          </a:xfrm>
        </p:grpSpPr>
        <p:sp>
          <p:nvSpPr>
            <p:cNvPr id="3536" name="Google Shape;3536;p7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79"/>
          <p:cNvGrpSpPr/>
          <p:nvPr/>
        </p:nvGrpSpPr>
        <p:grpSpPr>
          <a:xfrm>
            <a:off x="7648473" y="3037828"/>
            <a:ext cx="104231" cy="320340"/>
            <a:chOff x="7564426" y="3224343"/>
            <a:chExt cx="119985" cy="368801"/>
          </a:xfrm>
        </p:grpSpPr>
        <p:sp>
          <p:nvSpPr>
            <p:cNvPr id="3588" name="Google Shape;3588;p7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79"/>
          <p:cNvGrpSpPr/>
          <p:nvPr/>
        </p:nvGrpSpPr>
        <p:grpSpPr>
          <a:xfrm>
            <a:off x="7347962" y="3031929"/>
            <a:ext cx="189489" cy="332132"/>
            <a:chOff x="8370831" y="3202002"/>
            <a:chExt cx="218129" cy="382376"/>
          </a:xfrm>
        </p:grpSpPr>
        <p:sp>
          <p:nvSpPr>
            <p:cNvPr id="3591" name="Google Shape;3591;p7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79"/>
          <p:cNvGrpSpPr/>
          <p:nvPr/>
        </p:nvGrpSpPr>
        <p:grpSpPr>
          <a:xfrm>
            <a:off x="8071351" y="3443061"/>
            <a:ext cx="309429" cy="267000"/>
            <a:chOff x="6742064" y="3750480"/>
            <a:chExt cx="399315" cy="344560"/>
          </a:xfrm>
        </p:grpSpPr>
        <p:sp>
          <p:nvSpPr>
            <p:cNvPr id="3594" name="Google Shape;3594;p7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79"/>
          <p:cNvGrpSpPr/>
          <p:nvPr/>
        </p:nvGrpSpPr>
        <p:grpSpPr>
          <a:xfrm>
            <a:off x="7610370" y="3794109"/>
            <a:ext cx="180437" cy="281608"/>
            <a:chOff x="7248525" y="3739696"/>
            <a:chExt cx="230531" cy="359790"/>
          </a:xfrm>
        </p:grpSpPr>
        <p:sp>
          <p:nvSpPr>
            <p:cNvPr id="3597" name="Google Shape;3597;p7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9" name="Google Shape;3599;p79"/>
          <p:cNvGrpSpPr/>
          <p:nvPr/>
        </p:nvGrpSpPr>
        <p:grpSpPr>
          <a:xfrm>
            <a:off x="7856289" y="3437333"/>
            <a:ext cx="162896" cy="278710"/>
            <a:chOff x="7601242" y="3729267"/>
            <a:chExt cx="222566" cy="380803"/>
          </a:xfrm>
        </p:grpSpPr>
        <p:sp>
          <p:nvSpPr>
            <p:cNvPr id="3600" name="Google Shape;3600;p7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79"/>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3" name="Google Shape;3603;p79"/>
          <p:cNvGrpSpPr/>
          <p:nvPr/>
        </p:nvGrpSpPr>
        <p:grpSpPr>
          <a:xfrm>
            <a:off x="7345935" y="3438473"/>
            <a:ext cx="193543" cy="275990"/>
            <a:chOff x="8304647" y="3738687"/>
            <a:chExt cx="225076" cy="320956"/>
          </a:xfrm>
        </p:grpSpPr>
        <p:sp>
          <p:nvSpPr>
            <p:cNvPr id="3604" name="Google Shape;3604;p7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7" name="Google Shape;3607;p79"/>
          <p:cNvGrpSpPr/>
          <p:nvPr/>
        </p:nvGrpSpPr>
        <p:grpSpPr>
          <a:xfrm>
            <a:off x="7618427" y="3438473"/>
            <a:ext cx="178492" cy="275990"/>
            <a:chOff x="8615101" y="3738687"/>
            <a:chExt cx="207573" cy="320956"/>
          </a:xfrm>
        </p:grpSpPr>
        <p:sp>
          <p:nvSpPr>
            <p:cNvPr id="3608" name="Google Shape;3608;p7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1" name="Google Shape;3611;p79"/>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2" name="Google Shape;3612;p79"/>
          <p:cNvGrpSpPr/>
          <p:nvPr/>
        </p:nvGrpSpPr>
        <p:grpSpPr>
          <a:xfrm>
            <a:off x="6013132" y="3559961"/>
            <a:ext cx="557671" cy="511283"/>
            <a:chOff x="6015419" y="3716859"/>
            <a:chExt cx="557671" cy="511283"/>
          </a:xfrm>
        </p:grpSpPr>
        <p:sp>
          <p:nvSpPr>
            <p:cNvPr id="3613" name="Google Shape;3613;p7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4" name="Google Shape;3614;p79"/>
            <p:cNvGrpSpPr/>
            <p:nvPr/>
          </p:nvGrpSpPr>
          <p:grpSpPr>
            <a:xfrm>
              <a:off x="6036094" y="3716980"/>
              <a:ext cx="529860" cy="510468"/>
              <a:chOff x="6036094" y="3716980"/>
              <a:chExt cx="529860" cy="510468"/>
            </a:xfrm>
          </p:grpSpPr>
          <p:sp>
            <p:nvSpPr>
              <p:cNvPr id="3615" name="Google Shape;3615;p7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5" name="Google Shape;3625;p79"/>
          <p:cNvGrpSpPr/>
          <p:nvPr/>
        </p:nvGrpSpPr>
        <p:grpSpPr>
          <a:xfrm>
            <a:off x="6642017" y="2916730"/>
            <a:ext cx="576302" cy="511871"/>
            <a:chOff x="6644304" y="3073628"/>
            <a:chExt cx="576302" cy="511871"/>
          </a:xfrm>
        </p:grpSpPr>
        <p:sp>
          <p:nvSpPr>
            <p:cNvPr id="3626" name="Google Shape;3626;p7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7" name="Google Shape;3627;p79"/>
            <p:cNvGrpSpPr/>
            <p:nvPr/>
          </p:nvGrpSpPr>
          <p:grpSpPr>
            <a:xfrm>
              <a:off x="6712169" y="3085440"/>
              <a:ext cx="481622" cy="494913"/>
              <a:chOff x="6712169" y="3085440"/>
              <a:chExt cx="481622" cy="494913"/>
            </a:xfrm>
          </p:grpSpPr>
          <p:sp>
            <p:nvSpPr>
              <p:cNvPr id="3628" name="Google Shape;3628;p7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3" name="Google Shape;3633;p7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6" name="Google Shape;3636;p79"/>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7" name="Google Shape;3637;p79"/>
          <p:cNvGrpSpPr/>
          <p:nvPr/>
        </p:nvGrpSpPr>
        <p:grpSpPr>
          <a:xfrm>
            <a:off x="6649868" y="3559725"/>
            <a:ext cx="560631" cy="511352"/>
            <a:chOff x="6652154" y="3716623"/>
            <a:chExt cx="560631" cy="511352"/>
          </a:xfrm>
        </p:grpSpPr>
        <p:sp>
          <p:nvSpPr>
            <p:cNvPr id="3638" name="Google Shape;3638;p7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9" name="Google Shape;3639;p79"/>
            <p:cNvGrpSpPr/>
            <p:nvPr/>
          </p:nvGrpSpPr>
          <p:grpSpPr>
            <a:xfrm>
              <a:off x="6669657" y="3716715"/>
              <a:ext cx="466779" cy="464290"/>
              <a:chOff x="6669657" y="3716715"/>
              <a:chExt cx="466779" cy="464290"/>
            </a:xfrm>
          </p:grpSpPr>
          <p:sp>
            <p:nvSpPr>
              <p:cNvPr id="3640" name="Google Shape;3640;p7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3" name="Google Shape;3653;p79"/>
          <p:cNvGrpSpPr/>
          <p:nvPr/>
        </p:nvGrpSpPr>
        <p:grpSpPr>
          <a:xfrm>
            <a:off x="7843959" y="3841134"/>
            <a:ext cx="187557" cy="187557"/>
            <a:chOff x="8565775" y="671075"/>
            <a:chExt cx="441000" cy="441000"/>
          </a:xfrm>
        </p:grpSpPr>
        <p:sp>
          <p:nvSpPr>
            <p:cNvPr id="3654" name="Google Shape;3654;p7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6" name="Google Shape;3656;p79"/>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9"/>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8" name="Google Shape;3658;p79"/>
          <p:cNvGrpSpPr/>
          <p:nvPr/>
        </p:nvGrpSpPr>
        <p:grpSpPr>
          <a:xfrm>
            <a:off x="5997814" y="2919352"/>
            <a:ext cx="587871" cy="512373"/>
            <a:chOff x="6000100" y="3076250"/>
            <a:chExt cx="587871" cy="512373"/>
          </a:xfrm>
        </p:grpSpPr>
        <p:sp>
          <p:nvSpPr>
            <p:cNvPr id="3659" name="Google Shape;3659;p7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0" name="Google Shape;3660;p79"/>
            <p:cNvGrpSpPr/>
            <p:nvPr/>
          </p:nvGrpSpPr>
          <p:grpSpPr>
            <a:xfrm>
              <a:off x="6031360" y="3076713"/>
              <a:ext cx="539107" cy="480965"/>
              <a:chOff x="6031360" y="3076713"/>
              <a:chExt cx="539107" cy="480965"/>
            </a:xfrm>
          </p:grpSpPr>
          <p:sp>
            <p:nvSpPr>
              <p:cNvPr id="3661" name="Google Shape;3661;p7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8" name="Google Shape;3668;p79"/>
          <p:cNvGrpSpPr/>
          <p:nvPr/>
        </p:nvGrpSpPr>
        <p:grpSpPr>
          <a:xfrm>
            <a:off x="3369305" y="938716"/>
            <a:ext cx="2310381" cy="1488888"/>
            <a:chOff x="229225" y="549050"/>
            <a:chExt cx="7161750" cy="4615275"/>
          </a:xfrm>
        </p:grpSpPr>
        <p:sp>
          <p:nvSpPr>
            <p:cNvPr id="3669" name="Google Shape;3669;p7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6" name="Google Shape;3786;p79"/>
          <p:cNvGrpSpPr/>
          <p:nvPr/>
        </p:nvGrpSpPr>
        <p:grpSpPr>
          <a:xfrm>
            <a:off x="3514723" y="2830563"/>
            <a:ext cx="2310282" cy="1374222"/>
            <a:chOff x="238125" y="732525"/>
            <a:chExt cx="7130500" cy="4241425"/>
          </a:xfrm>
        </p:grpSpPr>
        <p:sp>
          <p:nvSpPr>
            <p:cNvPr id="3787" name="Google Shape;3787;p7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grpSp>
        <p:nvGrpSpPr>
          <p:cNvPr id="3905" name="Google Shape;3905;p80"/>
          <p:cNvGrpSpPr/>
          <p:nvPr/>
        </p:nvGrpSpPr>
        <p:grpSpPr>
          <a:xfrm>
            <a:off x="725414" y="969763"/>
            <a:ext cx="2507799" cy="206239"/>
            <a:chOff x="106648" y="895722"/>
            <a:chExt cx="4481413" cy="374300"/>
          </a:xfrm>
        </p:grpSpPr>
        <p:grpSp>
          <p:nvGrpSpPr>
            <p:cNvPr id="3906" name="Google Shape;3906;p80"/>
            <p:cNvGrpSpPr/>
            <p:nvPr/>
          </p:nvGrpSpPr>
          <p:grpSpPr>
            <a:xfrm>
              <a:off x="2233276" y="895722"/>
              <a:ext cx="1082667" cy="223591"/>
              <a:chOff x="4808316" y="2800065"/>
              <a:chExt cx="1999386" cy="412910"/>
            </a:xfrm>
          </p:grpSpPr>
          <p:sp>
            <p:nvSpPr>
              <p:cNvPr id="3907" name="Google Shape;3907;p8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8" name="Google Shape;3908;p80"/>
              <p:cNvGrpSpPr/>
              <p:nvPr/>
            </p:nvGrpSpPr>
            <p:grpSpPr>
              <a:xfrm>
                <a:off x="4808316" y="2800065"/>
                <a:ext cx="92400" cy="411825"/>
                <a:chOff x="845575" y="2563700"/>
                <a:chExt cx="92400" cy="411825"/>
              </a:xfrm>
            </p:grpSpPr>
            <p:cxnSp>
              <p:nvCxnSpPr>
                <p:cNvPr id="3909" name="Google Shape;3909;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10" name="Google Shape;3910;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1" name="Google Shape;3911;p80"/>
            <p:cNvGrpSpPr/>
            <p:nvPr/>
          </p:nvGrpSpPr>
          <p:grpSpPr>
            <a:xfrm>
              <a:off x="106648" y="895722"/>
              <a:ext cx="1088401" cy="223591"/>
              <a:chOff x="881025" y="2800065"/>
              <a:chExt cx="2009975" cy="412910"/>
            </a:xfrm>
          </p:grpSpPr>
          <p:sp>
            <p:nvSpPr>
              <p:cNvPr id="3912" name="Google Shape;3912;p8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3" name="Google Shape;3913;p80"/>
              <p:cNvGrpSpPr/>
              <p:nvPr/>
            </p:nvGrpSpPr>
            <p:grpSpPr>
              <a:xfrm>
                <a:off x="881025" y="2800065"/>
                <a:ext cx="92400" cy="411825"/>
                <a:chOff x="845575" y="2563700"/>
                <a:chExt cx="92400" cy="411825"/>
              </a:xfrm>
            </p:grpSpPr>
            <p:cxnSp>
              <p:nvCxnSpPr>
                <p:cNvPr id="3914" name="Google Shape;3914;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15" name="Google Shape;3915;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6" name="Google Shape;3916;p80"/>
            <p:cNvGrpSpPr/>
            <p:nvPr/>
          </p:nvGrpSpPr>
          <p:grpSpPr>
            <a:xfrm>
              <a:off x="1172346" y="1047018"/>
              <a:ext cx="1083151" cy="223003"/>
              <a:chOff x="2849073" y="3079467"/>
              <a:chExt cx="2000279" cy="411825"/>
            </a:xfrm>
          </p:grpSpPr>
          <p:sp>
            <p:nvSpPr>
              <p:cNvPr id="3917" name="Google Shape;3917;p8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8" name="Google Shape;3918;p80"/>
              <p:cNvGrpSpPr/>
              <p:nvPr/>
            </p:nvGrpSpPr>
            <p:grpSpPr>
              <a:xfrm rot="10800000">
                <a:off x="2849073" y="3079467"/>
                <a:ext cx="92400" cy="411825"/>
                <a:chOff x="2070100" y="2563700"/>
                <a:chExt cx="92400" cy="411825"/>
              </a:xfrm>
            </p:grpSpPr>
            <p:cxnSp>
              <p:nvCxnSpPr>
                <p:cNvPr id="3919" name="Google Shape;3919;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20" name="Google Shape;3920;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1" name="Google Shape;3921;p80"/>
            <p:cNvGrpSpPr/>
            <p:nvPr/>
          </p:nvGrpSpPr>
          <p:grpSpPr>
            <a:xfrm>
              <a:off x="3290132" y="1047018"/>
              <a:ext cx="1297929" cy="223003"/>
              <a:chOff x="6760035" y="3079467"/>
              <a:chExt cx="2396914" cy="411825"/>
            </a:xfrm>
          </p:grpSpPr>
          <p:sp>
            <p:nvSpPr>
              <p:cNvPr id="3922" name="Google Shape;3922;p8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3" name="Google Shape;3923;p80"/>
              <p:cNvGrpSpPr/>
              <p:nvPr/>
            </p:nvGrpSpPr>
            <p:grpSpPr>
              <a:xfrm rot="10800000">
                <a:off x="6760035" y="3079467"/>
                <a:ext cx="92400" cy="411825"/>
                <a:chOff x="2070100" y="2563700"/>
                <a:chExt cx="92400" cy="411825"/>
              </a:xfrm>
            </p:grpSpPr>
            <p:cxnSp>
              <p:nvCxnSpPr>
                <p:cNvPr id="3924" name="Google Shape;3924;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25" name="Google Shape;3925;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26" name="Google Shape;3926;p80"/>
          <p:cNvGrpSpPr/>
          <p:nvPr/>
        </p:nvGrpSpPr>
        <p:grpSpPr>
          <a:xfrm>
            <a:off x="2143176" y="3369134"/>
            <a:ext cx="1086701" cy="799429"/>
            <a:chOff x="2183288" y="3555572"/>
            <a:chExt cx="1136241" cy="835873"/>
          </a:xfrm>
        </p:grpSpPr>
        <p:sp>
          <p:nvSpPr>
            <p:cNvPr id="3927" name="Google Shape;3927;p8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8" name="Google Shape;3928;p80"/>
            <p:cNvGrpSpPr/>
            <p:nvPr/>
          </p:nvGrpSpPr>
          <p:grpSpPr>
            <a:xfrm>
              <a:off x="2205895" y="3637269"/>
              <a:ext cx="1089848" cy="724993"/>
              <a:chOff x="2205895" y="3637269"/>
              <a:chExt cx="1089848" cy="724993"/>
            </a:xfrm>
          </p:grpSpPr>
          <p:sp>
            <p:nvSpPr>
              <p:cNvPr id="3929" name="Google Shape;3929;p8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5" name="Google Shape;3935;p8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36" name="Google Shape;3936;p8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937" name="Google Shape;3937;p80"/>
            <p:cNvGrpSpPr/>
            <p:nvPr/>
          </p:nvGrpSpPr>
          <p:grpSpPr>
            <a:xfrm>
              <a:off x="3173850" y="3779426"/>
              <a:ext cx="145679" cy="70048"/>
              <a:chOff x="3173850" y="3779426"/>
              <a:chExt cx="145679" cy="70048"/>
            </a:xfrm>
          </p:grpSpPr>
          <p:cxnSp>
            <p:nvCxnSpPr>
              <p:cNvPr id="3938" name="Google Shape;3938;p8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939" name="Google Shape;3939;p8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80"/>
            <p:cNvGrpSpPr/>
            <p:nvPr/>
          </p:nvGrpSpPr>
          <p:grpSpPr>
            <a:xfrm>
              <a:off x="2183288" y="4139483"/>
              <a:ext cx="145133" cy="70048"/>
              <a:chOff x="2183288" y="4139483"/>
              <a:chExt cx="145133" cy="70048"/>
            </a:xfrm>
          </p:grpSpPr>
          <p:cxnSp>
            <p:nvCxnSpPr>
              <p:cNvPr id="3941" name="Google Shape;3941;p8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942" name="Google Shape;3942;p8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3" name="Google Shape;3943;p8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44" name="Google Shape;3944;p8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945" name="Google Shape;3945;p80"/>
            <p:cNvGrpSpPr/>
            <p:nvPr/>
          </p:nvGrpSpPr>
          <p:grpSpPr>
            <a:xfrm>
              <a:off x="2943836" y="4268886"/>
              <a:ext cx="60717" cy="122559"/>
              <a:chOff x="2943836" y="4268886"/>
              <a:chExt cx="60717" cy="122559"/>
            </a:xfrm>
          </p:grpSpPr>
          <p:sp>
            <p:nvSpPr>
              <p:cNvPr id="3946" name="Google Shape;3946;p8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47" name="Google Shape;3947;p8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948" name="Google Shape;3948;p80"/>
          <p:cNvGrpSpPr/>
          <p:nvPr/>
        </p:nvGrpSpPr>
        <p:grpSpPr>
          <a:xfrm>
            <a:off x="3406121" y="1290134"/>
            <a:ext cx="1675870" cy="758251"/>
            <a:chOff x="3530532" y="1496185"/>
            <a:chExt cx="1562000" cy="706730"/>
          </a:xfrm>
        </p:grpSpPr>
        <p:cxnSp>
          <p:nvCxnSpPr>
            <p:cNvPr id="3949" name="Google Shape;3949;p8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950" name="Google Shape;3950;p80"/>
            <p:cNvGrpSpPr/>
            <p:nvPr/>
          </p:nvGrpSpPr>
          <p:grpSpPr>
            <a:xfrm>
              <a:off x="3530532" y="1496185"/>
              <a:ext cx="323430" cy="463587"/>
              <a:chOff x="3530532" y="1496185"/>
              <a:chExt cx="323430" cy="463587"/>
            </a:xfrm>
          </p:grpSpPr>
          <p:grpSp>
            <p:nvGrpSpPr>
              <p:cNvPr id="3951" name="Google Shape;3951;p80"/>
              <p:cNvGrpSpPr/>
              <p:nvPr/>
            </p:nvGrpSpPr>
            <p:grpSpPr>
              <a:xfrm>
                <a:off x="3567462" y="1496185"/>
                <a:ext cx="286500" cy="361376"/>
                <a:chOff x="3567462" y="1496185"/>
                <a:chExt cx="286500" cy="361376"/>
              </a:xfrm>
            </p:grpSpPr>
            <p:cxnSp>
              <p:nvCxnSpPr>
                <p:cNvPr id="3952" name="Google Shape;3952;p8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953" name="Google Shape;3953;p8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4" name="Google Shape;3954;p8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80"/>
            <p:cNvGrpSpPr/>
            <p:nvPr/>
          </p:nvGrpSpPr>
          <p:grpSpPr>
            <a:xfrm>
              <a:off x="3891569" y="1779209"/>
              <a:ext cx="323945" cy="423706"/>
              <a:chOff x="3891569" y="1779209"/>
              <a:chExt cx="323945" cy="423706"/>
            </a:xfrm>
          </p:grpSpPr>
          <p:grpSp>
            <p:nvGrpSpPr>
              <p:cNvPr id="3956" name="Google Shape;3956;p80"/>
              <p:cNvGrpSpPr/>
              <p:nvPr/>
            </p:nvGrpSpPr>
            <p:grpSpPr>
              <a:xfrm>
                <a:off x="3929014" y="1881638"/>
                <a:ext cx="286500" cy="321278"/>
                <a:chOff x="3929014" y="1881638"/>
                <a:chExt cx="286500" cy="321278"/>
              </a:xfrm>
            </p:grpSpPr>
            <p:cxnSp>
              <p:nvCxnSpPr>
                <p:cNvPr id="3957" name="Google Shape;3957;p8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958" name="Google Shape;3958;p8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9" name="Google Shape;3959;p8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80"/>
            <p:cNvGrpSpPr/>
            <p:nvPr/>
          </p:nvGrpSpPr>
          <p:grpSpPr>
            <a:xfrm>
              <a:off x="4252606" y="1496185"/>
              <a:ext cx="324721" cy="463587"/>
              <a:chOff x="4252606" y="1496185"/>
              <a:chExt cx="324721" cy="463587"/>
            </a:xfrm>
          </p:grpSpPr>
          <p:grpSp>
            <p:nvGrpSpPr>
              <p:cNvPr id="3961" name="Google Shape;3961;p80"/>
              <p:cNvGrpSpPr/>
              <p:nvPr/>
            </p:nvGrpSpPr>
            <p:grpSpPr>
              <a:xfrm>
                <a:off x="4290828" y="1496185"/>
                <a:ext cx="286500" cy="361376"/>
                <a:chOff x="4290828" y="1496185"/>
                <a:chExt cx="286500" cy="361376"/>
              </a:xfrm>
            </p:grpSpPr>
            <p:cxnSp>
              <p:nvCxnSpPr>
                <p:cNvPr id="3962" name="Google Shape;3962;p8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963" name="Google Shape;3963;p8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4" name="Google Shape;3964;p8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5" name="Google Shape;3965;p80"/>
            <p:cNvGrpSpPr/>
            <p:nvPr/>
          </p:nvGrpSpPr>
          <p:grpSpPr>
            <a:xfrm>
              <a:off x="4613643" y="1763716"/>
              <a:ext cx="325308" cy="439200"/>
              <a:chOff x="4613643" y="1763716"/>
              <a:chExt cx="325308" cy="439200"/>
            </a:xfrm>
          </p:grpSpPr>
          <p:grpSp>
            <p:nvGrpSpPr>
              <p:cNvPr id="3966" name="Google Shape;3966;p80"/>
              <p:cNvGrpSpPr/>
              <p:nvPr/>
            </p:nvGrpSpPr>
            <p:grpSpPr>
              <a:xfrm>
                <a:off x="4652451" y="1879538"/>
                <a:ext cx="286500" cy="323378"/>
                <a:chOff x="4652451" y="1879538"/>
                <a:chExt cx="286500" cy="323378"/>
              </a:xfrm>
            </p:grpSpPr>
            <p:cxnSp>
              <p:nvCxnSpPr>
                <p:cNvPr id="3967" name="Google Shape;3967;p8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968" name="Google Shape;3968;p8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9" name="Google Shape;3969;p8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0" name="Google Shape;3970;p80"/>
          <p:cNvGrpSpPr/>
          <p:nvPr/>
        </p:nvGrpSpPr>
        <p:grpSpPr>
          <a:xfrm>
            <a:off x="3417981" y="2143759"/>
            <a:ext cx="1652173" cy="391517"/>
            <a:chOff x="3512551" y="2358270"/>
            <a:chExt cx="1597383" cy="378533"/>
          </a:xfrm>
        </p:grpSpPr>
        <p:cxnSp>
          <p:nvCxnSpPr>
            <p:cNvPr id="3971" name="Google Shape;3971;p80"/>
            <p:cNvCxnSpPr>
              <a:stCxn id="3972" idx="6"/>
              <a:endCxn id="397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974" name="Google Shape;3974;p80"/>
            <p:cNvGrpSpPr/>
            <p:nvPr/>
          </p:nvGrpSpPr>
          <p:grpSpPr>
            <a:xfrm>
              <a:off x="3512551" y="2358270"/>
              <a:ext cx="225647" cy="307714"/>
              <a:chOff x="2182679" y="2004714"/>
              <a:chExt cx="792300" cy="1080458"/>
            </a:xfrm>
          </p:grpSpPr>
          <p:cxnSp>
            <p:nvCxnSpPr>
              <p:cNvPr id="3975" name="Google Shape;3975;p80"/>
              <p:cNvCxnSpPr>
                <a:stCxn id="397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972" name="Google Shape;3972;p8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80"/>
            <p:cNvGrpSpPr/>
            <p:nvPr/>
          </p:nvGrpSpPr>
          <p:grpSpPr>
            <a:xfrm>
              <a:off x="3969644" y="2440153"/>
              <a:ext cx="225853" cy="296651"/>
              <a:chOff x="3775710" y="1729289"/>
              <a:chExt cx="136500" cy="179289"/>
            </a:xfrm>
          </p:grpSpPr>
          <p:cxnSp>
            <p:nvCxnSpPr>
              <p:cNvPr id="3978" name="Google Shape;3978;p8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979" name="Google Shape;3979;p8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80"/>
            <p:cNvGrpSpPr/>
            <p:nvPr/>
          </p:nvGrpSpPr>
          <p:grpSpPr>
            <a:xfrm>
              <a:off x="4427051" y="2358270"/>
              <a:ext cx="225647" cy="307714"/>
              <a:chOff x="5393704" y="2004714"/>
              <a:chExt cx="792300" cy="1080458"/>
            </a:xfrm>
          </p:grpSpPr>
          <p:cxnSp>
            <p:nvCxnSpPr>
              <p:cNvPr id="3982" name="Google Shape;3982;p80"/>
              <p:cNvCxnSpPr>
                <a:stCxn id="398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984" name="Google Shape;3984;p8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5" name="Google Shape;3985;p80"/>
            <p:cNvGrpSpPr/>
            <p:nvPr/>
          </p:nvGrpSpPr>
          <p:grpSpPr>
            <a:xfrm>
              <a:off x="4884287" y="2440252"/>
              <a:ext cx="225647" cy="296532"/>
              <a:chOff x="6999166" y="2292572"/>
              <a:chExt cx="792300" cy="1041192"/>
            </a:xfrm>
          </p:grpSpPr>
          <p:cxnSp>
            <p:nvCxnSpPr>
              <p:cNvPr id="3986" name="Google Shape;3986;p8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973" name="Google Shape;3973;p8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8" name="Google Shape;3988;p80"/>
          <p:cNvGrpSpPr/>
          <p:nvPr/>
        </p:nvGrpSpPr>
        <p:grpSpPr>
          <a:xfrm>
            <a:off x="6838789" y="979959"/>
            <a:ext cx="1581844" cy="732818"/>
            <a:chOff x="634175" y="2986275"/>
            <a:chExt cx="3147949" cy="1458344"/>
          </a:xfrm>
        </p:grpSpPr>
        <p:cxnSp>
          <p:nvCxnSpPr>
            <p:cNvPr id="3989" name="Google Shape;3989;p80"/>
            <p:cNvCxnSpPr>
              <a:stCxn id="3990" idx="4"/>
              <a:endCxn id="399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992" name="Google Shape;3992;p80"/>
            <p:cNvCxnSpPr>
              <a:stCxn id="3991" idx="0"/>
              <a:endCxn id="399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994" name="Google Shape;3994;p80"/>
            <p:cNvCxnSpPr>
              <a:stCxn id="3993" idx="4"/>
              <a:endCxn id="399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996" name="Google Shape;3996;p80"/>
            <p:cNvCxnSpPr>
              <a:stCxn id="3995" idx="0"/>
              <a:endCxn id="399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997" name="Google Shape;3997;p8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93" name="Google Shape;3993;p8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90" name="Google Shape;3990;p8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95" name="Google Shape;3995;p8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91" name="Google Shape;3991;p8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998" name="Google Shape;3998;p80"/>
          <p:cNvGrpSpPr/>
          <p:nvPr/>
        </p:nvGrpSpPr>
        <p:grpSpPr>
          <a:xfrm>
            <a:off x="3406504" y="2674269"/>
            <a:ext cx="1675128" cy="313674"/>
            <a:chOff x="998425" y="1182125"/>
            <a:chExt cx="1065400" cy="199500"/>
          </a:xfrm>
        </p:grpSpPr>
        <p:sp>
          <p:nvSpPr>
            <p:cNvPr id="3999" name="Google Shape;3999;p8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80"/>
          <p:cNvGrpSpPr/>
          <p:nvPr/>
        </p:nvGrpSpPr>
        <p:grpSpPr>
          <a:xfrm>
            <a:off x="3406503" y="3630235"/>
            <a:ext cx="1675129" cy="525345"/>
            <a:chOff x="5194708" y="3484366"/>
            <a:chExt cx="3148148" cy="987304"/>
          </a:xfrm>
        </p:grpSpPr>
        <p:grpSp>
          <p:nvGrpSpPr>
            <p:cNvPr id="4005" name="Google Shape;4005;p80"/>
            <p:cNvGrpSpPr/>
            <p:nvPr/>
          </p:nvGrpSpPr>
          <p:grpSpPr>
            <a:xfrm>
              <a:off x="7531521" y="3484366"/>
              <a:ext cx="811335" cy="987304"/>
              <a:chOff x="3379425" y="1617275"/>
              <a:chExt cx="1090650" cy="1327200"/>
            </a:xfrm>
          </p:grpSpPr>
          <p:sp>
            <p:nvSpPr>
              <p:cNvPr id="4006" name="Google Shape;4006;p8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9" name="Google Shape;4009;p80"/>
            <p:cNvGrpSpPr/>
            <p:nvPr/>
          </p:nvGrpSpPr>
          <p:grpSpPr>
            <a:xfrm>
              <a:off x="6752546" y="3484366"/>
              <a:ext cx="811428" cy="987304"/>
              <a:chOff x="2332275" y="1617275"/>
              <a:chExt cx="1090775" cy="1327200"/>
            </a:xfrm>
          </p:grpSpPr>
          <p:sp>
            <p:nvSpPr>
              <p:cNvPr id="4010" name="Google Shape;4010;p8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3" name="Google Shape;4013;p80"/>
            <p:cNvGrpSpPr/>
            <p:nvPr/>
          </p:nvGrpSpPr>
          <p:grpSpPr>
            <a:xfrm>
              <a:off x="5973664" y="3484366"/>
              <a:ext cx="811335" cy="987304"/>
              <a:chOff x="1285250" y="1617275"/>
              <a:chExt cx="1090650" cy="1327200"/>
            </a:xfrm>
          </p:grpSpPr>
          <p:sp>
            <p:nvSpPr>
              <p:cNvPr id="4014" name="Google Shape;4014;p8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80"/>
            <p:cNvGrpSpPr/>
            <p:nvPr/>
          </p:nvGrpSpPr>
          <p:grpSpPr>
            <a:xfrm>
              <a:off x="5194708" y="3484366"/>
              <a:ext cx="811409" cy="987304"/>
              <a:chOff x="238125" y="1617275"/>
              <a:chExt cx="1090750" cy="1327200"/>
            </a:xfrm>
          </p:grpSpPr>
          <p:sp>
            <p:nvSpPr>
              <p:cNvPr id="4018" name="Google Shape;4018;p8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80"/>
          <p:cNvGrpSpPr/>
          <p:nvPr/>
        </p:nvGrpSpPr>
        <p:grpSpPr>
          <a:xfrm>
            <a:off x="6840188" y="2276124"/>
            <a:ext cx="1579046" cy="522230"/>
            <a:chOff x="6853641" y="2534077"/>
            <a:chExt cx="1515545" cy="501229"/>
          </a:xfrm>
        </p:grpSpPr>
        <p:grpSp>
          <p:nvGrpSpPr>
            <p:cNvPr id="4022" name="Google Shape;4022;p80"/>
            <p:cNvGrpSpPr/>
            <p:nvPr/>
          </p:nvGrpSpPr>
          <p:grpSpPr>
            <a:xfrm>
              <a:off x="6853641" y="2618923"/>
              <a:ext cx="1515545" cy="324556"/>
              <a:chOff x="6853641" y="2618923"/>
              <a:chExt cx="1515545" cy="324556"/>
            </a:xfrm>
          </p:grpSpPr>
          <p:sp>
            <p:nvSpPr>
              <p:cNvPr id="4023" name="Google Shape;4023;p8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8" name="Google Shape;4028;p8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80"/>
          <p:cNvGrpSpPr/>
          <p:nvPr/>
        </p:nvGrpSpPr>
        <p:grpSpPr>
          <a:xfrm>
            <a:off x="3435080" y="3151165"/>
            <a:ext cx="1617976" cy="346616"/>
            <a:chOff x="1808063" y="4294338"/>
            <a:chExt cx="3370782" cy="721817"/>
          </a:xfrm>
        </p:grpSpPr>
        <p:sp>
          <p:nvSpPr>
            <p:cNvPr id="4034" name="Google Shape;4034;p8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80"/>
          <p:cNvGrpSpPr/>
          <p:nvPr/>
        </p:nvGrpSpPr>
        <p:grpSpPr>
          <a:xfrm>
            <a:off x="5261076" y="3817915"/>
            <a:ext cx="1417067" cy="350605"/>
            <a:chOff x="4234950" y="2101012"/>
            <a:chExt cx="4219974" cy="1044090"/>
          </a:xfrm>
        </p:grpSpPr>
        <p:sp>
          <p:nvSpPr>
            <p:cNvPr id="4045" name="Google Shape;4045;p8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80"/>
          <p:cNvGrpSpPr/>
          <p:nvPr/>
        </p:nvGrpSpPr>
        <p:grpSpPr>
          <a:xfrm>
            <a:off x="6836548" y="1808672"/>
            <a:ext cx="1586327" cy="371557"/>
            <a:chOff x="1247650" y="2075423"/>
            <a:chExt cx="6648477" cy="1557238"/>
          </a:xfrm>
        </p:grpSpPr>
        <p:sp>
          <p:nvSpPr>
            <p:cNvPr id="4062" name="Google Shape;4062;p8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80"/>
          <p:cNvGrpSpPr/>
          <p:nvPr/>
        </p:nvGrpSpPr>
        <p:grpSpPr>
          <a:xfrm>
            <a:off x="5267818" y="961862"/>
            <a:ext cx="1415601" cy="1648533"/>
            <a:chOff x="1839112" y="2209163"/>
            <a:chExt cx="1918159" cy="2233784"/>
          </a:xfrm>
        </p:grpSpPr>
        <p:sp>
          <p:nvSpPr>
            <p:cNvPr id="4069" name="Google Shape;4069;p8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2" name="Google Shape;4072;p80"/>
            <p:cNvCxnSpPr>
              <a:stCxn id="4069" idx="6"/>
              <a:endCxn id="407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073" name="Google Shape;4073;p80"/>
            <p:cNvCxnSpPr>
              <a:stCxn id="4070" idx="4"/>
              <a:endCxn id="407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075" name="Google Shape;4075;p80"/>
            <p:cNvCxnSpPr>
              <a:stCxn id="4074" idx="6"/>
              <a:endCxn id="407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076" name="Google Shape;4076;p80"/>
            <p:cNvCxnSpPr>
              <a:stCxn id="4071" idx="4"/>
              <a:endCxn id="407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074" name="Google Shape;4074;p8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9" name="Google Shape;4079;p80"/>
            <p:cNvCxnSpPr>
              <a:endCxn id="407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080" name="Google Shape;4080;p80"/>
          <p:cNvGrpSpPr/>
          <p:nvPr/>
        </p:nvGrpSpPr>
        <p:grpSpPr>
          <a:xfrm>
            <a:off x="3425084" y="979946"/>
            <a:ext cx="1637968" cy="154942"/>
            <a:chOff x="238125" y="2506075"/>
            <a:chExt cx="7115411" cy="673075"/>
          </a:xfrm>
        </p:grpSpPr>
        <p:sp>
          <p:nvSpPr>
            <p:cNvPr id="4081" name="Google Shape;4081;p8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6" name="Google Shape;4086;p80"/>
          <p:cNvGrpSpPr/>
          <p:nvPr/>
        </p:nvGrpSpPr>
        <p:grpSpPr>
          <a:xfrm>
            <a:off x="1965820" y="1294664"/>
            <a:ext cx="1262932" cy="785408"/>
            <a:chOff x="548861" y="389676"/>
            <a:chExt cx="3843371" cy="2390163"/>
          </a:xfrm>
        </p:grpSpPr>
        <p:cxnSp>
          <p:nvCxnSpPr>
            <p:cNvPr id="4087" name="Google Shape;4087;p8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88" name="Google Shape;4088;p8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89" name="Google Shape;4089;p8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90" name="Google Shape;4090;p8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091" name="Google Shape;4091;p8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092" name="Google Shape;4092;p8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93" name="Google Shape;4093;p8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094" name="Google Shape;4094;p8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0" name="Google Shape;4100;p80"/>
          <p:cNvGrpSpPr/>
          <p:nvPr/>
        </p:nvGrpSpPr>
        <p:grpSpPr>
          <a:xfrm>
            <a:off x="753952" y="2401541"/>
            <a:ext cx="1412054" cy="633562"/>
            <a:chOff x="1187400" y="2529299"/>
            <a:chExt cx="6769193" cy="2241903"/>
          </a:xfrm>
        </p:grpSpPr>
        <p:sp>
          <p:nvSpPr>
            <p:cNvPr id="4101" name="Google Shape;4101;p8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102" name="Google Shape;4102;p8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03" name="Google Shape;4103;p8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04" name="Google Shape;4104;p8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05" name="Google Shape;4105;p8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06" name="Google Shape;4106;p8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07" name="Google Shape;4107;p8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108" name="Google Shape;4108;p80"/>
            <p:cNvCxnSpPr>
              <a:stCxn id="4101" idx="2"/>
              <a:endCxn id="410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09" name="Google Shape;4109;p80"/>
            <p:cNvCxnSpPr>
              <a:stCxn id="4103" idx="0"/>
              <a:endCxn id="410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10" name="Google Shape;4110;p80"/>
            <p:cNvCxnSpPr>
              <a:stCxn id="4103" idx="2"/>
              <a:endCxn id="410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11" name="Google Shape;4111;p80"/>
            <p:cNvCxnSpPr>
              <a:stCxn id="4104" idx="0"/>
              <a:endCxn id="410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12" name="Google Shape;4112;p80"/>
            <p:cNvCxnSpPr>
              <a:stCxn id="4102" idx="2"/>
              <a:endCxn id="410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13" name="Google Shape;4113;p80"/>
            <p:cNvCxnSpPr>
              <a:stCxn id="4106" idx="0"/>
              <a:endCxn id="410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114" name="Google Shape;4114;p80"/>
          <p:cNvGrpSpPr/>
          <p:nvPr/>
        </p:nvGrpSpPr>
        <p:grpSpPr>
          <a:xfrm>
            <a:off x="6840198" y="2894250"/>
            <a:ext cx="1579035" cy="540873"/>
            <a:chOff x="6895650" y="3126697"/>
            <a:chExt cx="1436662" cy="492105"/>
          </a:xfrm>
        </p:grpSpPr>
        <p:sp>
          <p:nvSpPr>
            <p:cNvPr id="4115" name="Google Shape;4115;p8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0" name="Google Shape;4120;p80"/>
            <p:cNvGrpSpPr/>
            <p:nvPr/>
          </p:nvGrpSpPr>
          <p:grpSpPr>
            <a:xfrm>
              <a:off x="6995957" y="3335810"/>
              <a:ext cx="1230393" cy="71754"/>
              <a:chOff x="6995957" y="3287964"/>
              <a:chExt cx="1230393" cy="71754"/>
            </a:xfrm>
          </p:grpSpPr>
          <p:sp>
            <p:nvSpPr>
              <p:cNvPr id="4121" name="Google Shape;4121;p8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26" name="Google Shape;4126;p80"/>
          <p:cNvGrpSpPr/>
          <p:nvPr/>
        </p:nvGrpSpPr>
        <p:grpSpPr>
          <a:xfrm>
            <a:off x="6838780" y="3531013"/>
            <a:ext cx="1581862" cy="650625"/>
            <a:chOff x="6777990" y="3710194"/>
            <a:chExt cx="1646915" cy="677382"/>
          </a:xfrm>
        </p:grpSpPr>
        <p:grpSp>
          <p:nvGrpSpPr>
            <p:cNvPr id="4127" name="Google Shape;4127;p80"/>
            <p:cNvGrpSpPr/>
            <p:nvPr/>
          </p:nvGrpSpPr>
          <p:grpSpPr>
            <a:xfrm>
              <a:off x="6777990" y="3874492"/>
              <a:ext cx="411129" cy="513083"/>
              <a:chOff x="6777990" y="3874492"/>
              <a:chExt cx="411129" cy="513083"/>
            </a:xfrm>
          </p:grpSpPr>
          <p:cxnSp>
            <p:nvCxnSpPr>
              <p:cNvPr id="4128" name="Google Shape;4128;p8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29" name="Google Shape;4129;p8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0" name="Google Shape;4130;p80"/>
            <p:cNvGrpSpPr/>
            <p:nvPr/>
          </p:nvGrpSpPr>
          <p:grpSpPr>
            <a:xfrm>
              <a:off x="7188425" y="3710194"/>
              <a:ext cx="411123" cy="520535"/>
              <a:chOff x="7188425" y="3710194"/>
              <a:chExt cx="411123" cy="520535"/>
            </a:xfrm>
          </p:grpSpPr>
          <p:cxnSp>
            <p:nvCxnSpPr>
              <p:cNvPr id="4131" name="Google Shape;4131;p8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32" name="Google Shape;4132;p8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80"/>
            <p:cNvGrpSpPr/>
            <p:nvPr/>
          </p:nvGrpSpPr>
          <p:grpSpPr>
            <a:xfrm>
              <a:off x="7603341" y="3874492"/>
              <a:ext cx="411474" cy="513083"/>
              <a:chOff x="7603341" y="3874492"/>
              <a:chExt cx="411474" cy="513083"/>
            </a:xfrm>
          </p:grpSpPr>
          <p:cxnSp>
            <p:nvCxnSpPr>
              <p:cNvPr id="4134" name="Google Shape;4134;p8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35" name="Google Shape;4135;p8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6" name="Google Shape;4136;p80"/>
            <p:cNvGrpSpPr/>
            <p:nvPr/>
          </p:nvGrpSpPr>
          <p:grpSpPr>
            <a:xfrm>
              <a:off x="8013776" y="3722847"/>
              <a:ext cx="411129" cy="507881"/>
              <a:chOff x="8013776" y="3722847"/>
              <a:chExt cx="411129" cy="507881"/>
            </a:xfrm>
          </p:grpSpPr>
          <p:cxnSp>
            <p:nvCxnSpPr>
              <p:cNvPr id="4137" name="Google Shape;4137;p8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138" name="Google Shape;4138;p8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39" name="Google Shape;4139;p80"/>
          <p:cNvGrpSpPr/>
          <p:nvPr/>
        </p:nvGrpSpPr>
        <p:grpSpPr>
          <a:xfrm>
            <a:off x="5258295" y="2703853"/>
            <a:ext cx="1421889" cy="1020603"/>
            <a:chOff x="5190863" y="2824811"/>
            <a:chExt cx="1544860" cy="1108869"/>
          </a:xfrm>
        </p:grpSpPr>
        <p:grpSp>
          <p:nvGrpSpPr>
            <p:cNvPr id="4140" name="Google Shape;4140;p80"/>
            <p:cNvGrpSpPr/>
            <p:nvPr/>
          </p:nvGrpSpPr>
          <p:grpSpPr>
            <a:xfrm>
              <a:off x="5938695" y="3176919"/>
              <a:ext cx="685761" cy="404739"/>
              <a:chOff x="5938695" y="3176919"/>
              <a:chExt cx="685761" cy="404739"/>
            </a:xfrm>
          </p:grpSpPr>
          <p:grpSp>
            <p:nvGrpSpPr>
              <p:cNvPr id="4141" name="Google Shape;4141;p80"/>
              <p:cNvGrpSpPr/>
              <p:nvPr/>
            </p:nvGrpSpPr>
            <p:grpSpPr>
              <a:xfrm>
                <a:off x="5938695" y="3176919"/>
                <a:ext cx="685761" cy="404739"/>
                <a:chOff x="5938695" y="3176919"/>
                <a:chExt cx="685761" cy="404739"/>
              </a:xfrm>
            </p:grpSpPr>
            <p:sp>
              <p:nvSpPr>
                <p:cNvPr id="4142" name="Google Shape;4142;p8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4" name="Google Shape;4144;p8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5" name="Google Shape;4145;p80"/>
            <p:cNvGrpSpPr/>
            <p:nvPr/>
          </p:nvGrpSpPr>
          <p:grpSpPr>
            <a:xfrm>
              <a:off x="5305233" y="3176835"/>
              <a:ext cx="685971" cy="404655"/>
              <a:chOff x="5305233" y="3176835"/>
              <a:chExt cx="685971" cy="404655"/>
            </a:xfrm>
          </p:grpSpPr>
          <p:grpSp>
            <p:nvGrpSpPr>
              <p:cNvPr id="4146" name="Google Shape;4146;p80"/>
              <p:cNvGrpSpPr/>
              <p:nvPr/>
            </p:nvGrpSpPr>
            <p:grpSpPr>
              <a:xfrm>
                <a:off x="5305233" y="3176835"/>
                <a:ext cx="685971" cy="404655"/>
                <a:chOff x="5305233" y="3176835"/>
                <a:chExt cx="685971" cy="404655"/>
              </a:xfrm>
            </p:grpSpPr>
            <p:sp>
              <p:nvSpPr>
                <p:cNvPr id="4147" name="Google Shape;4147;p8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9" name="Google Shape;4149;p8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0" name="Google Shape;4150;p8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1" name="Google Shape;4151;p80"/>
            <p:cNvGrpSpPr/>
            <p:nvPr/>
          </p:nvGrpSpPr>
          <p:grpSpPr>
            <a:xfrm>
              <a:off x="5657361" y="2824811"/>
              <a:ext cx="1078361" cy="404655"/>
              <a:chOff x="5657361" y="2824811"/>
              <a:chExt cx="1078361" cy="404655"/>
            </a:xfrm>
          </p:grpSpPr>
          <p:grpSp>
            <p:nvGrpSpPr>
              <p:cNvPr id="4152" name="Google Shape;4152;p80"/>
              <p:cNvGrpSpPr/>
              <p:nvPr/>
            </p:nvGrpSpPr>
            <p:grpSpPr>
              <a:xfrm>
                <a:off x="5657361" y="2824811"/>
                <a:ext cx="1078361" cy="404655"/>
                <a:chOff x="5657361" y="2824811"/>
                <a:chExt cx="1078361" cy="404655"/>
              </a:xfrm>
            </p:grpSpPr>
            <p:grpSp>
              <p:nvGrpSpPr>
                <p:cNvPr id="4153" name="Google Shape;4153;p80"/>
                <p:cNvGrpSpPr/>
                <p:nvPr/>
              </p:nvGrpSpPr>
              <p:grpSpPr>
                <a:xfrm>
                  <a:off x="5938485" y="2824811"/>
                  <a:ext cx="797237" cy="404655"/>
                  <a:chOff x="5938485" y="2824811"/>
                  <a:chExt cx="797237" cy="404655"/>
                </a:xfrm>
              </p:grpSpPr>
              <p:sp>
                <p:nvSpPr>
                  <p:cNvPr id="4154" name="Google Shape;4154;p8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6" name="Google Shape;4156;p8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7" name="Google Shape;4157;p8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8" name="Google Shape;4158;p80"/>
            <p:cNvGrpSpPr/>
            <p:nvPr/>
          </p:nvGrpSpPr>
          <p:grpSpPr>
            <a:xfrm>
              <a:off x="5190863" y="3528942"/>
              <a:ext cx="1078026" cy="404739"/>
              <a:chOff x="5190863" y="3528942"/>
              <a:chExt cx="1078026" cy="404739"/>
            </a:xfrm>
          </p:grpSpPr>
          <p:sp>
            <p:nvSpPr>
              <p:cNvPr id="4159" name="Google Shape;4159;p8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0" name="Google Shape;4160;p80"/>
              <p:cNvGrpSpPr/>
              <p:nvPr/>
            </p:nvGrpSpPr>
            <p:grpSpPr>
              <a:xfrm>
                <a:off x="5190863" y="3528942"/>
                <a:ext cx="1078026" cy="404739"/>
                <a:chOff x="5190863" y="3528942"/>
                <a:chExt cx="1078026" cy="404739"/>
              </a:xfrm>
            </p:grpSpPr>
            <p:sp>
              <p:nvSpPr>
                <p:cNvPr id="4161" name="Google Shape;4161;p8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63" name="Google Shape;4163;p80"/>
          <p:cNvGrpSpPr/>
          <p:nvPr/>
        </p:nvGrpSpPr>
        <p:grpSpPr>
          <a:xfrm>
            <a:off x="724302" y="1268321"/>
            <a:ext cx="1086719" cy="879487"/>
            <a:chOff x="803162" y="1474292"/>
            <a:chExt cx="1086719" cy="879487"/>
          </a:xfrm>
        </p:grpSpPr>
        <p:grpSp>
          <p:nvGrpSpPr>
            <p:cNvPr id="4164" name="Google Shape;4164;p80"/>
            <p:cNvGrpSpPr/>
            <p:nvPr/>
          </p:nvGrpSpPr>
          <p:grpSpPr>
            <a:xfrm>
              <a:off x="803162" y="1625948"/>
              <a:ext cx="445856" cy="576579"/>
              <a:chOff x="803162" y="1625948"/>
              <a:chExt cx="445856" cy="576579"/>
            </a:xfrm>
          </p:grpSpPr>
          <p:sp>
            <p:nvSpPr>
              <p:cNvPr id="4165" name="Google Shape;4165;p8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6" name="Google Shape;4166;p80"/>
              <p:cNvGrpSpPr/>
              <p:nvPr/>
            </p:nvGrpSpPr>
            <p:grpSpPr>
              <a:xfrm>
                <a:off x="1056023" y="1625948"/>
                <a:ext cx="192995" cy="576579"/>
                <a:chOff x="1056023" y="1625948"/>
                <a:chExt cx="192995" cy="576579"/>
              </a:xfrm>
            </p:grpSpPr>
            <p:sp>
              <p:nvSpPr>
                <p:cNvPr id="4167" name="Google Shape;4167;p8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2" name="Google Shape;4172;p80"/>
            <p:cNvGrpSpPr/>
            <p:nvPr/>
          </p:nvGrpSpPr>
          <p:grpSpPr>
            <a:xfrm>
              <a:off x="1371406" y="1474292"/>
              <a:ext cx="518475" cy="879487"/>
              <a:chOff x="1398231" y="1474292"/>
              <a:chExt cx="518475" cy="879487"/>
            </a:xfrm>
          </p:grpSpPr>
          <p:grpSp>
            <p:nvGrpSpPr>
              <p:cNvPr id="4173" name="Google Shape;4173;p80"/>
              <p:cNvGrpSpPr/>
              <p:nvPr/>
            </p:nvGrpSpPr>
            <p:grpSpPr>
              <a:xfrm>
                <a:off x="1398231" y="1474292"/>
                <a:ext cx="518475" cy="341643"/>
                <a:chOff x="1398231" y="1474292"/>
                <a:chExt cx="518475" cy="341643"/>
              </a:xfrm>
            </p:grpSpPr>
            <p:sp>
              <p:nvSpPr>
                <p:cNvPr id="4174" name="Google Shape;4174;p8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5" name="Google Shape;4175;p80"/>
                <p:cNvGrpSpPr/>
                <p:nvPr/>
              </p:nvGrpSpPr>
              <p:grpSpPr>
                <a:xfrm>
                  <a:off x="1616453" y="1474292"/>
                  <a:ext cx="300253" cy="341643"/>
                  <a:chOff x="1616453" y="1475379"/>
                  <a:chExt cx="300253" cy="341643"/>
                </a:xfrm>
              </p:grpSpPr>
              <p:sp>
                <p:nvSpPr>
                  <p:cNvPr id="4176" name="Google Shape;4176;p8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3" name="Google Shape;4183;p80"/>
                  <p:cNvGrpSpPr/>
                  <p:nvPr/>
                </p:nvGrpSpPr>
                <p:grpSpPr>
                  <a:xfrm>
                    <a:off x="1839639" y="1475379"/>
                    <a:ext cx="77067" cy="341643"/>
                    <a:chOff x="1839639" y="1475379"/>
                    <a:chExt cx="77067" cy="341643"/>
                  </a:xfrm>
                </p:grpSpPr>
                <p:sp>
                  <p:nvSpPr>
                    <p:cNvPr id="4184" name="Google Shape;4184;p8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86" name="Google Shape;4186;p80"/>
              <p:cNvGrpSpPr/>
              <p:nvPr/>
            </p:nvGrpSpPr>
            <p:grpSpPr>
              <a:xfrm>
                <a:off x="1398451" y="2012951"/>
                <a:ext cx="518255" cy="340828"/>
                <a:chOff x="1398451" y="2012951"/>
                <a:chExt cx="518255" cy="340828"/>
              </a:xfrm>
            </p:grpSpPr>
            <p:sp>
              <p:nvSpPr>
                <p:cNvPr id="4187" name="Google Shape;4187;p8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8" name="Google Shape;4188;p80"/>
                <p:cNvGrpSpPr/>
                <p:nvPr/>
              </p:nvGrpSpPr>
              <p:grpSpPr>
                <a:xfrm>
                  <a:off x="1616453" y="2012951"/>
                  <a:ext cx="300253" cy="340828"/>
                  <a:chOff x="1616453" y="2013538"/>
                  <a:chExt cx="300253" cy="340828"/>
                </a:xfrm>
              </p:grpSpPr>
              <p:sp>
                <p:nvSpPr>
                  <p:cNvPr id="4189" name="Google Shape;4189;p8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6" name="Google Shape;4196;p80"/>
                  <p:cNvGrpSpPr/>
                  <p:nvPr/>
                </p:nvGrpSpPr>
                <p:grpSpPr>
                  <a:xfrm>
                    <a:off x="1839639" y="2013538"/>
                    <a:ext cx="77067" cy="340828"/>
                    <a:chOff x="1839639" y="2013538"/>
                    <a:chExt cx="77067" cy="340828"/>
                  </a:xfrm>
                </p:grpSpPr>
                <p:sp>
                  <p:nvSpPr>
                    <p:cNvPr id="4197" name="Google Shape;4197;p8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199" name="Google Shape;4199;p80"/>
          <p:cNvGrpSpPr/>
          <p:nvPr/>
        </p:nvGrpSpPr>
        <p:grpSpPr>
          <a:xfrm>
            <a:off x="721126" y="3399508"/>
            <a:ext cx="1368681" cy="682918"/>
            <a:chOff x="724986" y="3605478"/>
            <a:chExt cx="1368681" cy="682918"/>
          </a:xfrm>
        </p:grpSpPr>
        <p:grpSp>
          <p:nvGrpSpPr>
            <p:cNvPr id="4200" name="Google Shape;4200;p80"/>
            <p:cNvGrpSpPr/>
            <p:nvPr/>
          </p:nvGrpSpPr>
          <p:grpSpPr>
            <a:xfrm>
              <a:off x="1289102" y="3823629"/>
              <a:ext cx="240442" cy="250435"/>
              <a:chOff x="-165066" y="3843615"/>
              <a:chExt cx="221259" cy="230455"/>
            </a:xfrm>
          </p:grpSpPr>
          <p:sp>
            <p:nvSpPr>
              <p:cNvPr id="4201" name="Google Shape;4201;p8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80"/>
            <p:cNvGrpSpPr/>
            <p:nvPr/>
          </p:nvGrpSpPr>
          <p:grpSpPr>
            <a:xfrm>
              <a:off x="724986" y="3605478"/>
              <a:ext cx="1368681" cy="682918"/>
              <a:chOff x="724986" y="3605478"/>
              <a:chExt cx="1368681" cy="682918"/>
            </a:xfrm>
          </p:grpSpPr>
          <p:grpSp>
            <p:nvGrpSpPr>
              <p:cNvPr id="4222" name="Google Shape;4222;p80"/>
              <p:cNvGrpSpPr/>
              <p:nvPr/>
            </p:nvGrpSpPr>
            <p:grpSpPr>
              <a:xfrm>
                <a:off x="1498221" y="4047614"/>
                <a:ext cx="529172" cy="240783"/>
                <a:chOff x="1498221" y="4047614"/>
                <a:chExt cx="529172" cy="240783"/>
              </a:xfrm>
            </p:grpSpPr>
            <p:grpSp>
              <p:nvGrpSpPr>
                <p:cNvPr id="4223" name="Google Shape;4223;p80"/>
                <p:cNvGrpSpPr/>
                <p:nvPr/>
              </p:nvGrpSpPr>
              <p:grpSpPr>
                <a:xfrm>
                  <a:off x="1826655" y="4224370"/>
                  <a:ext cx="200738" cy="25631"/>
                  <a:chOff x="1826655" y="4224370"/>
                  <a:chExt cx="200738" cy="25631"/>
                </a:xfrm>
              </p:grpSpPr>
              <p:sp>
                <p:nvSpPr>
                  <p:cNvPr id="4224" name="Google Shape;4224;p8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80"/>
                <p:cNvGrpSpPr/>
                <p:nvPr/>
              </p:nvGrpSpPr>
              <p:grpSpPr>
                <a:xfrm>
                  <a:off x="1498221" y="4047614"/>
                  <a:ext cx="328444" cy="240783"/>
                  <a:chOff x="1498221" y="4047614"/>
                  <a:chExt cx="328444" cy="240783"/>
                </a:xfrm>
              </p:grpSpPr>
              <p:sp>
                <p:nvSpPr>
                  <p:cNvPr id="4227" name="Google Shape;4227;p8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8" name="Google Shape;4228;p80"/>
                  <p:cNvGrpSpPr/>
                  <p:nvPr/>
                </p:nvGrpSpPr>
                <p:grpSpPr>
                  <a:xfrm>
                    <a:off x="1498221" y="4047614"/>
                    <a:ext cx="150566" cy="190416"/>
                    <a:chOff x="1498221" y="4047614"/>
                    <a:chExt cx="150566" cy="190416"/>
                  </a:xfrm>
                </p:grpSpPr>
                <p:sp>
                  <p:nvSpPr>
                    <p:cNvPr id="4229" name="Google Shape;4229;p8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31" name="Google Shape;4231;p80"/>
              <p:cNvGrpSpPr/>
              <p:nvPr/>
            </p:nvGrpSpPr>
            <p:grpSpPr>
              <a:xfrm>
                <a:off x="1560718" y="3800594"/>
                <a:ext cx="532948" cy="302090"/>
                <a:chOff x="1560718" y="3800594"/>
                <a:chExt cx="532948" cy="302090"/>
              </a:xfrm>
            </p:grpSpPr>
            <p:grpSp>
              <p:nvGrpSpPr>
                <p:cNvPr id="4232" name="Google Shape;4232;p80"/>
                <p:cNvGrpSpPr/>
                <p:nvPr/>
              </p:nvGrpSpPr>
              <p:grpSpPr>
                <a:xfrm>
                  <a:off x="1912179" y="3827344"/>
                  <a:ext cx="181487" cy="25631"/>
                  <a:chOff x="1912179" y="3827344"/>
                  <a:chExt cx="181487" cy="25631"/>
                </a:xfrm>
              </p:grpSpPr>
              <p:sp>
                <p:nvSpPr>
                  <p:cNvPr id="4233" name="Google Shape;4233;p8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5" name="Google Shape;4235;p80"/>
                <p:cNvGrpSpPr/>
                <p:nvPr/>
              </p:nvGrpSpPr>
              <p:grpSpPr>
                <a:xfrm>
                  <a:off x="1912179" y="4044505"/>
                  <a:ext cx="181487" cy="25622"/>
                  <a:chOff x="1912179" y="4044506"/>
                  <a:chExt cx="181487" cy="25622"/>
                </a:xfrm>
              </p:grpSpPr>
              <p:sp>
                <p:nvSpPr>
                  <p:cNvPr id="4236" name="Google Shape;4236;p8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8" name="Google Shape;4238;p80"/>
                <p:cNvGrpSpPr/>
                <p:nvPr/>
              </p:nvGrpSpPr>
              <p:grpSpPr>
                <a:xfrm>
                  <a:off x="1560718" y="3800594"/>
                  <a:ext cx="351472" cy="302090"/>
                  <a:chOff x="1560718" y="3800594"/>
                  <a:chExt cx="351472" cy="302090"/>
                </a:xfrm>
              </p:grpSpPr>
              <p:grpSp>
                <p:nvGrpSpPr>
                  <p:cNvPr id="4239" name="Google Shape;4239;p80"/>
                  <p:cNvGrpSpPr/>
                  <p:nvPr/>
                </p:nvGrpSpPr>
                <p:grpSpPr>
                  <a:xfrm>
                    <a:off x="1560718" y="3842857"/>
                    <a:ext cx="173586" cy="217131"/>
                    <a:chOff x="1560718" y="3842857"/>
                    <a:chExt cx="173586" cy="217131"/>
                  </a:xfrm>
                </p:grpSpPr>
                <p:sp>
                  <p:nvSpPr>
                    <p:cNvPr id="4240" name="Google Shape;4240;p8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3" name="Google Shape;4243;p8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45" name="Google Shape;4245;p8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6" name="Google Shape;4246;p80"/>
              <p:cNvGrpSpPr/>
              <p:nvPr/>
            </p:nvGrpSpPr>
            <p:grpSpPr>
              <a:xfrm>
                <a:off x="785350" y="3605478"/>
                <a:ext cx="535311" cy="249245"/>
                <a:chOff x="785350" y="3605478"/>
                <a:chExt cx="535311" cy="249245"/>
              </a:xfrm>
            </p:grpSpPr>
            <p:grpSp>
              <p:nvGrpSpPr>
                <p:cNvPr id="4247" name="Google Shape;4247;p80"/>
                <p:cNvGrpSpPr/>
                <p:nvPr/>
              </p:nvGrpSpPr>
              <p:grpSpPr>
                <a:xfrm>
                  <a:off x="785350" y="3605478"/>
                  <a:ext cx="376191" cy="102736"/>
                  <a:chOff x="785350" y="3605478"/>
                  <a:chExt cx="376191" cy="102736"/>
                </a:xfrm>
              </p:grpSpPr>
              <p:sp>
                <p:nvSpPr>
                  <p:cNvPr id="4248" name="Google Shape;4248;p8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1" name="Google Shape;4251;p80"/>
                <p:cNvGrpSpPr/>
                <p:nvPr/>
              </p:nvGrpSpPr>
              <p:grpSpPr>
                <a:xfrm>
                  <a:off x="1161530" y="3655851"/>
                  <a:ext cx="159131" cy="198872"/>
                  <a:chOff x="1161530" y="3655851"/>
                  <a:chExt cx="159131" cy="198872"/>
                </a:xfrm>
              </p:grpSpPr>
              <p:sp>
                <p:nvSpPr>
                  <p:cNvPr id="4252" name="Google Shape;4252;p8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4" name="Google Shape;4254;p80"/>
              <p:cNvGrpSpPr/>
              <p:nvPr/>
            </p:nvGrpSpPr>
            <p:grpSpPr>
              <a:xfrm>
                <a:off x="785350" y="4047614"/>
                <a:ext cx="535311" cy="240783"/>
                <a:chOff x="785350" y="4047614"/>
                <a:chExt cx="535311" cy="240783"/>
              </a:xfrm>
            </p:grpSpPr>
            <p:grpSp>
              <p:nvGrpSpPr>
                <p:cNvPr id="4255" name="Google Shape;4255;p80"/>
                <p:cNvGrpSpPr/>
                <p:nvPr/>
              </p:nvGrpSpPr>
              <p:grpSpPr>
                <a:xfrm>
                  <a:off x="1161636" y="4047614"/>
                  <a:ext cx="159025" cy="190415"/>
                  <a:chOff x="1161636" y="4047614"/>
                  <a:chExt cx="159025" cy="190415"/>
                </a:xfrm>
              </p:grpSpPr>
              <p:sp>
                <p:nvSpPr>
                  <p:cNvPr id="4256" name="Google Shape;4256;p8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80"/>
                <p:cNvGrpSpPr/>
                <p:nvPr/>
              </p:nvGrpSpPr>
              <p:grpSpPr>
                <a:xfrm>
                  <a:off x="785350" y="4185661"/>
                  <a:ext cx="376191" cy="102736"/>
                  <a:chOff x="785350" y="4185661"/>
                  <a:chExt cx="376191" cy="102736"/>
                </a:xfrm>
              </p:grpSpPr>
              <p:sp>
                <p:nvSpPr>
                  <p:cNvPr id="4259" name="Google Shape;4259;p8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2" name="Google Shape;4262;p80"/>
              <p:cNvGrpSpPr/>
              <p:nvPr/>
            </p:nvGrpSpPr>
            <p:grpSpPr>
              <a:xfrm>
                <a:off x="1501054" y="3605478"/>
                <a:ext cx="526340" cy="249240"/>
                <a:chOff x="1501054" y="3605478"/>
                <a:chExt cx="526340" cy="249240"/>
              </a:xfrm>
            </p:grpSpPr>
            <p:grpSp>
              <p:nvGrpSpPr>
                <p:cNvPr id="4263" name="Google Shape;4263;p80"/>
                <p:cNvGrpSpPr/>
                <p:nvPr/>
              </p:nvGrpSpPr>
              <p:grpSpPr>
                <a:xfrm>
                  <a:off x="1834208" y="3643867"/>
                  <a:ext cx="193185" cy="25622"/>
                  <a:chOff x="1834208" y="3643867"/>
                  <a:chExt cx="193185" cy="25622"/>
                </a:xfrm>
              </p:grpSpPr>
              <p:sp>
                <p:nvSpPr>
                  <p:cNvPr id="4264" name="Google Shape;4264;p8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80"/>
                <p:cNvGrpSpPr/>
                <p:nvPr/>
              </p:nvGrpSpPr>
              <p:grpSpPr>
                <a:xfrm>
                  <a:off x="1501054" y="3605478"/>
                  <a:ext cx="333165" cy="249240"/>
                  <a:chOff x="1501054" y="3605478"/>
                  <a:chExt cx="333165" cy="249240"/>
                </a:xfrm>
              </p:grpSpPr>
              <p:sp>
                <p:nvSpPr>
                  <p:cNvPr id="4267" name="Google Shape;4267;p8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8" name="Google Shape;4268;p80"/>
                  <p:cNvGrpSpPr/>
                  <p:nvPr/>
                </p:nvGrpSpPr>
                <p:grpSpPr>
                  <a:xfrm>
                    <a:off x="1501054" y="3655851"/>
                    <a:ext cx="155286" cy="198867"/>
                    <a:chOff x="1501054" y="3655851"/>
                    <a:chExt cx="155286" cy="198867"/>
                  </a:xfrm>
                </p:grpSpPr>
                <p:sp>
                  <p:nvSpPr>
                    <p:cNvPr id="4269" name="Google Shape;4269;p8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71" name="Google Shape;4271;p80"/>
              <p:cNvGrpSpPr/>
              <p:nvPr/>
            </p:nvGrpSpPr>
            <p:grpSpPr>
              <a:xfrm>
                <a:off x="724986" y="3800594"/>
                <a:ext cx="532950" cy="302090"/>
                <a:chOff x="724986" y="3800594"/>
                <a:chExt cx="532950" cy="302090"/>
              </a:xfrm>
            </p:grpSpPr>
            <p:grpSp>
              <p:nvGrpSpPr>
                <p:cNvPr id="4272" name="Google Shape;4272;p80"/>
                <p:cNvGrpSpPr/>
                <p:nvPr/>
              </p:nvGrpSpPr>
              <p:grpSpPr>
                <a:xfrm>
                  <a:off x="724986" y="4044367"/>
                  <a:ext cx="181314" cy="25626"/>
                  <a:chOff x="724986" y="4044367"/>
                  <a:chExt cx="181314" cy="25626"/>
                </a:xfrm>
              </p:grpSpPr>
              <p:sp>
                <p:nvSpPr>
                  <p:cNvPr id="4273" name="Google Shape;4273;p8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5" name="Google Shape;4275;p80"/>
                <p:cNvGrpSpPr/>
                <p:nvPr/>
              </p:nvGrpSpPr>
              <p:grpSpPr>
                <a:xfrm>
                  <a:off x="906290" y="3800594"/>
                  <a:ext cx="351646" cy="302090"/>
                  <a:chOff x="906290" y="3800594"/>
                  <a:chExt cx="351646" cy="302090"/>
                </a:xfrm>
              </p:grpSpPr>
              <p:grpSp>
                <p:nvGrpSpPr>
                  <p:cNvPr id="4276" name="Google Shape;4276;p80"/>
                  <p:cNvGrpSpPr/>
                  <p:nvPr/>
                </p:nvGrpSpPr>
                <p:grpSpPr>
                  <a:xfrm>
                    <a:off x="1084172" y="3842857"/>
                    <a:ext cx="173764" cy="217131"/>
                    <a:chOff x="1084172" y="3842857"/>
                    <a:chExt cx="173764" cy="217131"/>
                  </a:xfrm>
                </p:grpSpPr>
                <p:grpSp>
                  <p:nvGrpSpPr>
                    <p:cNvPr id="4277" name="Google Shape;4277;p80"/>
                    <p:cNvGrpSpPr/>
                    <p:nvPr/>
                  </p:nvGrpSpPr>
                  <p:grpSpPr>
                    <a:xfrm>
                      <a:off x="1156862" y="3936509"/>
                      <a:ext cx="101073" cy="25622"/>
                      <a:chOff x="1156862" y="3936509"/>
                      <a:chExt cx="101073" cy="25622"/>
                    </a:xfrm>
                  </p:grpSpPr>
                  <p:sp>
                    <p:nvSpPr>
                      <p:cNvPr id="4278" name="Google Shape;4278;p8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0" name="Google Shape;4280;p8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1" name="Google Shape;4281;p8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80"/>
                <p:cNvGrpSpPr/>
                <p:nvPr/>
              </p:nvGrpSpPr>
              <p:grpSpPr>
                <a:xfrm>
                  <a:off x="724986" y="3830189"/>
                  <a:ext cx="189533" cy="25626"/>
                  <a:chOff x="724986" y="3830189"/>
                  <a:chExt cx="189533" cy="25626"/>
                </a:xfrm>
              </p:grpSpPr>
              <p:sp>
                <p:nvSpPr>
                  <p:cNvPr id="4284" name="Google Shape;4284;p8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286" name="Google Shape;4286;p80"/>
          <p:cNvGrpSpPr/>
          <p:nvPr/>
        </p:nvGrpSpPr>
        <p:grpSpPr>
          <a:xfrm>
            <a:off x="2249438" y="2249669"/>
            <a:ext cx="948701" cy="935378"/>
            <a:chOff x="2253298" y="2428317"/>
            <a:chExt cx="948701" cy="935378"/>
          </a:xfrm>
        </p:grpSpPr>
        <p:sp>
          <p:nvSpPr>
            <p:cNvPr id="4287" name="Google Shape;4287;p8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323"/>
        <p:cNvGrpSpPr/>
        <p:nvPr/>
      </p:nvGrpSpPr>
      <p:grpSpPr>
        <a:xfrm>
          <a:off x="0" y="0"/>
          <a:ext cx="0" cy="0"/>
          <a:chOff x="0" y="0"/>
          <a:chExt cx="0" cy="0"/>
        </a:xfrm>
      </p:grpSpPr>
      <p:grpSp>
        <p:nvGrpSpPr>
          <p:cNvPr id="4324" name="Google Shape;4324;p81"/>
          <p:cNvGrpSpPr/>
          <p:nvPr/>
        </p:nvGrpSpPr>
        <p:grpSpPr>
          <a:xfrm>
            <a:off x="3339745" y="952988"/>
            <a:ext cx="2363393" cy="1017867"/>
            <a:chOff x="3292400" y="1219146"/>
            <a:chExt cx="2615240" cy="1110239"/>
          </a:xfrm>
        </p:grpSpPr>
        <p:sp>
          <p:nvSpPr>
            <p:cNvPr id="4325" name="Google Shape;4325;p8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326" name="Google Shape;4326;p8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27" name="Google Shape;4327;p8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328" name="Google Shape;4328;p8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329" name="Google Shape;4329;p8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330" name="Google Shape;4330;p8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331" name="Google Shape;4331;p8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332" name="Google Shape;4332;p8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333" name="Google Shape;4333;p8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334" name="Google Shape;4334;p8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335" name="Google Shape;4335;p8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36" name="Google Shape;4336;p8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337" name="Google Shape;4337;p8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38" name="Google Shape;4338;p8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339" name="Google Shape;4339;p81"/>
            <p:cNvGrpSpPr/>
            <p:nvPr/>
          </p:nvGrpSpPr>
          <p:grpSpPr>
            <a:xfrm>
              <a:off x="3748438" y="1378608"/>
              <a:ext cx="2159202" cy="903971"/>
              <a:chOff x="1683525" y="2179850"/>
              <a:chExt cx="4519050" cy="2134525"/>
            </a:xfrm>
          </p:grpSpPr>
          <p:sp>
            <p:nvSpPr>
              <p:cNvPr id="4340" name="Google Shape;4340;p8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1" name="Google Shape;4341;p8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2" name="Google Shape;4342;p8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3" name="Google Shape;4343;p8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4" name="Google Shape;4344;p8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5" name="Google Shape;4345;p8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6" name="Google Shape;4346;p8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7" name="Google Shape;4347;p8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8" name="Google Shape;4348;p8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49" name="Google Shape;4349;p8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50" name="Google Shape;4350;p8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51" name="Google Shape;4351;p8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352" name="Google Shape;4352;p81"/>
          <p:cNvGraphicFramePr/>
          <p:nvPr/>
        </p:nvGraphicFramePr>
        <p:xfrm>
          <a:off x="5935838" y="2130461"/>
          <a:ext cx="3000000" cy="3000000"/>
        </p:xfrm>
        <a:graphic>
          <a:graphicData uri="http://schemas.openxmlformats.org/drawingml/2006/table">
            <a:tbl>
              <a:tblPr>
                <a:noFill/>
                <a:tableStyleId>{0854B9B2-633C-4222-A4F4-431BBF6360A4}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353" name="Google Shape;4353;p81"/>
          <p:cNvGrpSpPr/>
          <p:nvPr/>
        </p:nvGrpSpPr>
        <p:grpSpPr>
          <a:xfrm>
            <a:off x="5935948" y="3189058"/>
            <a:ext cx="2496964" cy="1001454"/>
            <a:chOff x="1919611" y="789980"/>
            <a:chExt cx="1474179" cy="606868"/>
          </a:xfrm>
        </p:grpSpPr>
        <p:cxnSp>
          <p:nvCxnSpPr>
            <p:cNvPr id="4354" name="Google Shape;4354;p8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355" name="Google Shape;4355;p8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356" name="Google Shape;4356;p8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357" name="Google Shape;4357;p8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358" name="Google Shape;4358;p8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359" name="Google Shape;4359;p8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360" name="Google Shape;4360;p8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361" name="Google Shape;4361;p8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1"/>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368" name="Google Shape;4368;p81"/>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369" name="Google Shape;4369;p81"/>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370" name="Google Shape;4370;p8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1" name="Google Shape;4371;p81"/>
          <p:cNvGrpSpPr/>
          <p:nvPr/>
        </p:nvGrpSpPr>
        <p:grpSpPr>
          <a:xfrm>
            <a:off x="712562" y="998017"/>
            <a:ext cx="2394370" cy="976502"/>
            <a:chOff x="749309" y="1112739"/>
            <a:chExt cx="2371603" cy="976502"/>
          </a:xfrm>
        </p:grpSpPr>
        <p:sp>
          <p:nvSpPr>
            <p:cNvPr id="4372" name="Google Shape;4372;p8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404" name="Google Shape;4404;p81"/>
          <p:cNvGraphicFramePr/>
          <p:nvPr/>
        </p:nvGraphicFramePr>
        <p:xfrm>
          <a:off x="5935863" y="996311"/>
          <a:ext cx="3000000" cy="3000000"/>
        </p:xfrm>
        <a:graphic>
          <a:graphicData uri="http://schemas.openxmlformats.org/drawingml/2006/table">
            <a:tbl>
              <a:tblPr>
                <a:noFill/>
                <a:tableStyleId>{0854B9B2-633C-4222-A4F4-431BBF6360A4}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405" name="Google Shape;4405;p81"/>
          <p:cNvGraphicFramePr/>
          <p:nvPr/>
        </p:nvGraphicFramePr>
        <p:xfrm>
          <a:off x="3342575" y="2130461"/>
          <a:ext cx="3000000" cy="3000000"/>
        </p:xfrm>
        <a:graphic>
          <a:graphicData uri="http://schemas.openxmlformats.org/drawingml/2006/table">
            <a:tbl>
              <a:tblPr>
                <a:noFill/>
                <a:tableStyleId>{0854B9B2-633C-4222-A4F4-431BBF6360A4}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406" name="Google Shape;4406;p81"/>
          <p:cNvGrpSpPr/>
          <p:nvPr/>
        </p:nvGrpSpPr>
        <p:grpSpPr>
          <a:xfrm>
            <a:off x="4086505" y="2517104"/>
            <a:ext cx="1517436" cy="74460"/>
            <a:chOff x="3980086" y="2804397"/>
            <a:chExt cx="1227600" cy="66900"/>
          </a:xfrm>
        </p:grpSpPr>
        <p:sp>
          <p:nvSpPr>
            <p:cNvPr id="4407" name="Google Shape;4407;p8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9" name="Google Shape;4409;p81"/>
          <p:cNvGrpSpPr/>
          <p:nvPr/>
        </p:nvGrpSpPr>
        <p:grpSpPr>
          <a:xfrm>
            <a:off x="4711569" y="2809692"/>
            <a:ext cx="892956" cy="74460"/>
            <a:chOff x="3980086" y="2804397"/>
            <a:chExt cx="1227600" cy="66900"/>
          </a:xfrm>
        </p:grpSpPr>
        <p:sp>
          <p:nvSpPr>
            <p:cNvPr id="4410" name="Google Shape;4410;p8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81"/>
          <p:cNvGrpSpPr/>
          <p:nvPr/>
        </p:nvGrpSpPr>
        <p:grpSpPr>
          <a:xfrm>
            <a:off x="3344661" y="3168575"/>
            <a:ext cx="2363244" cy="1005943"/>
            <a:chOff x="3358415" y="3361302"/>
            <a:chExt cx="2363244" cy="1024695"/>
          </a:xfrm>
        </p:grpSpPr>
        <p:grpSp>
          <p:nvGrpSpPr>
            <p:cNvPr id="4413" name="Google Shape;4413;p81"/>
            <p:cNvGrpSpPr/>
            <p:nvPr/>
          </p:nvGrpSpPr>
          <p:grpSpPr>
            <a:xfrm>
              <a:off x="3358415" y="3361302"/>
              <a:ext cx="441300" cy="1024695"/>
              <a:chOff x="3358415" y="3361302"/>
              <a:chExt cx="441300" cy="1024695"/>
            </a:xfrm>
          </p:grpSpPr>
          <p:sp>
            <p:nvSpPr>
              <p:cNvPr id="4414" name="Google Shape;4414;p8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0" name="Google Shape;4420;p81"/>
            <p:cNvGrpSpPr/>
            <p:nvPr/>
          </p:nvGrpSpPr>
          <p:grpSpPr>
            <a:xfrm>
              <a:off x="3838901" y="3361302"/>
              <a:ext cx="441300" cy="1024695"/>
              <a:chOff x="3838901" y="3361302"/>
              <a:chExt cx="441300" cy="1024695"/>
            </a:xfrm>
          </p:grpSpPr>
          <p:sp>
            <p:nvSpPr>
              <p:cNvPr id="4421" name="Google Shape;4421;p8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81"/>
            <p:cNvGrpSpPr/>
            <p:nvPr/>
          </p:nvGrpSpPr>
          <p:grpSpPr>
            <a:xfrm>
              <a:off x="4319387" y="3361302"/>
              <a:ext cx="441300" cy="1024695"/>
              <a:chOff x="4319387" y="3361302"/>
              <a:chExt cx="441300" cy="1024695"/>
            </a:xfrm>
          </p:grpSpPr>
          <p:sp>
            <p:nvSpPr>
              <p:cNvPr id="4428" name="Google Shape;4428;p8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4" name="Google Shape;4434;p81"/>
            <p:cNvGrpSpPr/>
            <p:nvPr/>
          </p:nvGrpSpPr>
          <p:grpSpPr>
            <a:xfrm>
              <a:off x="4799873" y="3361302"/>
              <a:ext cx="441300" cy="1024695"/>
              <a:chOff x="4799873" y="3361302"/>
              <a:chExt cx="441300" cy="1024695"/>
            </a:xfrm>
          </p:grpSpPr>
          <p:sp>
            <p:nvSpPr>
              <p:cNvPr id="4435" name="Google Shape;4435;p8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81"/>
            <p:cNvGrpSpPr/>
            <p:nvPr/>
          </p:nvGrpSpPr>
          <p:grpSpPr>
            <a:xfrm>
              <a:off x="5280360" y="3361302"/>
              <a:ext cx="441300" cy="1024695"/>
              <a:chOff x="5280360" y="3361302"/>
              <a:chExt cx="441300" cy="1024695"/>
            </a:xfrm>
          </p:grpSpPr>
          <p:sp>
            <p:nvSpPr>
              <p:cNvPr id="4442" name="Google Shape;4442;p8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448" name="Google Shape;4448;p81"/>
          <p:cNvGraphicFramePr/>
          <p:nvPr/>
        </p:nvGraphicFramePr>
        <p:xfrm>
          <a:off x="711088" y="2130461"/>
          <a:ext cx="3000000" cy="3000000"/>
        </p:xfrm>
        <a:graphic>
          <a:graphicData uri="http://schemas.openxmlformats.org/drawingml/2006/table">
            <a:tbl>
              <a:tblPr>
                <a:noFill/>
                <a:tableStyleId>{0854B9B2-633C-4222-A4F4-431BBF6360A4}</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449" name="Google Shape;4449;p81"/>
          <p:cNvGrpSpPr/>
          <p:nvPr/>
        </p:nvGrpSpPr>
        <p:grpSpPr>
          <a:xfrm>
            <a:off x="712613" y="3180186"/>
            <a:ext cx="2403614" cy="1005900"/>
            <a:chOff x="726450" y="3372825"/>
            <a:chExt cx="2403614" cy="1005900"/>
          </a:xfrm>
        </p:grpSpPr>
        <p:grpSp>
          <p:nvGrpSpPr>
            <p:cNvPr id="4450" name="Google Shape;4450;p81"/>
            <p:cNvGrpSpPr/>
            <p:nvPr/>
          </p:nvGrpSpPr>
          <p:grpSpPr>
            <a:xfrm>
              <a:off x="726450" y="3696000"/>
              <a:ext cx="2403614" cy="500898"/>
              <a:chOff x="726450" y="3696000"/>
              <a:chExt cx="2403614" cy="500898"/>
            </a:xfrm>
          </p:grpSpPr>
          <p:sp>
            <p:nvSpPr>
              <p:cNvPr id="4451" name="Google Shape;4451;p8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52" name="Google Shape;4452;p8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453" name="Google Shape;4453;p81"/>
            <p:cNvGrpSpPr/>
            <p:nvPr/>
          </p:nvGrpSpPr>
          <p:grpSpPr>
            <a:xfrm>
              <a:off x="1348050" y="3372825"/>
              <a:ext cx="1720425" cy="1005900"/>
              <a:chOff x="1348050" y="3372825"/>
              <a:chExt cx="1720425" cy="1005900"/>
            </a:xfrm>
          </p:grpSpPr>
          <p:sp>
            <p:nvSpPr>
              <p:cNvPr id="4454" name="Google Shape;4454;p8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55" name="Google Shape;4455;p8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56" name="Google Shape;4456;p8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57" name="Google Shape;4457;p8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58" name="Google Shape;4458;p8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459" name="Google Shape;4459;p81"/>
            <p:cNvGrpSpPr/>
            <p:nvPr/>
          </p:nvGrpSpPr>
          <p:grpSpPr>
            <a:xfrm>
              <a:off x="1455707" y="3731058"/>
              <a:ext cx="1491150" cy="417657"/>
              <a:chOff x="1455707" y="3731058"/>
              <a:chExt cx="1491150" cy="417657"/>
            </a:xfrm>
          </p:grpSpPr>
          <p:grpSp>
            <p:nvGrpSpPr>
              <p:cNvPr id="4460" name="Google Shape;4460;p81"/>
              <p:cNvGrpSpPr/>
              <p:nvPr/>
            </p:nvGrpSpPr>
            <p:grpSpPr>
              <a:xfrm>
                <a:off x="1472938" y="3745828"/>
                <a:ext cx="72126" cy="53788"/>
                <a:chOff x="1472938" y="3745828"/>
                <a:chExt cx="72126" cy="53788"/>
              </a:xfrm>
            </p:grpSpPr>
            <p:sp>
              <p:nvSpPr>
                <p:cNvPr id="4461" name="Google Shape;4461;p8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81"/>
              <p:cNvGrpSpPr/>
              <p:nvPr/>
            </p:nvGrpSpPr>
            <p:grpSpPr>
              <a:xfrm>
                <a:off x="1819181" y="4089633"/>
                <a:ext cx="72126" cy="53788"/>
                <a:chOff x="1819181" y="4089633"/>
                <a:chExt cx="72126" cy="53788"/>
              </a:xfrm>
            </p:grpSpPr>
            <p:sp>
              <p:nvSpPr>
                <p:cNvPr id="4464" name="Google Shape;4464;p8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6" name="Google Shape;4466;p81"/>
              <p:cNvGrpSpPr/>
              <p:nvPr/>
            </p:nvGrpSpPr>
            <p:grpSpPr>
              <a:xfrm>
                <a:off x="1455707" y="4084171"/>
                <a:ext cx="64321" cy="64544"/>
                <a:chOff x="1455707" y="4084171"/>
                <a:chExt cx="64321" cy="64544"/>
              </a:xfrm>
            </p:grpSpPr>
            <p:sp>
              <p:nvSpPr>
                <p:cNvPr id="4467" name="Google Shape;4467;p8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81"/>
              <p:cNvGrpSpPr/>
              <p:nvPr/>
            </p:nvGrpSpPr>
            <p:grpSpPr>
              <a:xfrm>
                <a:off x="1818610" y="3731058"/>
                <a:ext cx="64321" cy="64544"/>
                <a:chOff x="1818610" y="3731058"/>
                <a:chExt cx="64321" cy="64544"/>
              </a:xfrm>
            </p:grpSpPr>
            <p:sp>
              <p:nvSpPr>
                <p:cNvPr id="4470" name="Google Shape;4470;p8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81"/>
              <p:cNvGrpSpPr/>
              <p:nvPr/>
            </p:nvGrpSpPr>
            <p:grpSpPr>
              <a:xfrm>
                <a:off x="2172491" y="4089633"/>
                <a:ext cx="72126" cy="53788"/>
                <a:chOff x="2172491" y="4089633"/>
                <a:chExt cx="72126" cy="53788"/>
              </a:xfrm>
            </p:grpSpPr>
            <p:sp>
              <p:nvSpPr>
                <p:cNvPr id="4473" name="Google Shape;4473;p8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5" name="Google Shape;4475;p81"/>
              <p:cNvGrpSpPr/>
              <p:nvPr/>
            </p:nvGrpSpPr>
            <p:grpSpPr>
              <a:xfrm>
                <a:off x="2171920" y="3731058"/>
                <a:ext cx="64321" cy="64544"/>
                <a:chOff x="2171920" y="3731058"/>
                <a:chExt cx="64321" cy="64544"/>
              </a:xfrm>
            </p:grpSpPr>
            <p:sp>
              <p:nvSpPr>
                <p:cNvPr id="4476" name="Google Shape;4476;p8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8" name="Google Shape;4478;p81"/>
              <p:cNvGrpSpPr/>
              <p:nvPr/>
            </p:nvGrpSpPr>
            <p:grpSpPr>
              <a:xfrm>
                <a:off x="2874730" y="3745828"/>
                <a:ext cx="72126" cy="53788"/>
                <a:chOff x="2874730" y="3745828"/>
                <a:chExt cx="72126" cy="53788"/>
              </a:xfrm>
            </p:grpSpPr>
            <p:sp>
              <p:nvSpPr>
                <p:cNvPr id="4479" name="Google Shape;4479;p8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1" name="Google Shape;4481;p81"/>
              <p:cNvGrpSpPr/>
              <p:nvPr/>
            </p:nvGrpSpPr>
            <p:grpSpPr>
              <a:xfrm>
                <a:off x="2878589" y="4081481"/>
                <a:ext cx="64321" cy="64544"/>
                <a:chOff x="2878589" y="4081481"/>
                <a:chExt cx="64321" cy="64544"/>
              </a:xfrm>
            </p:grpSpPr>
            <p:sp>
              <p:nvSpPr>
                <p:cNvPr id="4482" name="Google Shape;4482;p8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81"/>
              <p:cNvGrpSpPr/>
              <p:nvPr/>
            </p:nvGrpSpPr>
            <p:grpSpPr>
              <a:xfrm>
                <a:off x="2525796" y="4089633"/>
                <a:ext cx="72126" cy="53788"/>
                <a:chOff x="2525796" y="4089633"/>
                <a:chExt cx="72126" cy="53788"/>
              </a:xfrm>
            </p:grpSpPr>
            <p:sp>
              <p:nvSpPr>
                <p:cNvPr id="4485" name="Google Shape;4485;p8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81"/>
              <p:cNvGrpSpPr/>
              <p:nvPr/>
            </p:nvGrpSpPr>
            <p:grpSpPr>
              <a:xfrm>
                <a:off x="2525225" y="3731058"/>
                <a:ext cx="64321" cy="64544"/>
                <a:chOff x="2525225" y="3731058"/>
                <a:chExt cx="64321" cy="64544"/>
              </a:xfrm>
            </p:grpSpPr>
            <p:sp>
              <p:nvSpPr>
                <p:cNvPr id="4488" name="Google Shape;4488;p8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493"/>
        <p:cNvGrpSpPr/>
        <p:nvPr/>
      </p:nvGrpSpPr>
      <p:grpSpPr>
        <a:xfrm>
          <a:off x="0" y="0"/>
          <a:ext cx="0" cy="0"/>
          <a:chOff x="0" y="0"/>
          <a:chExt cx="0" cy="0"/>
        </a:xfrm>
      </p:grpSpPr>
      <p:grpSp>
        <p:nvGrpSpPr>
          <p:cNvPr id="4494" name="Google Shape;4494;p82"/>
          <p:cNvGrpSpPr/>
          <p:nvPr/>
        </p:nvGrpSpPr>
        <p:grpSpPr>
          <a:xfrm>
            <a:off x="5780153" y="1859606"/>
            <a:ext cx="671400" cy="674856"/>
            <a:chOff x="5780148" y="1859605"/>
            <a:chExt cx="671400" cy="674856"/>
          </a:xfrm>
        </p:grpSpPr>
        <p:sp>
          <p:nvSpPr>
            <p:cNvPr id="4495" name="Google Shape;4495;p82"/>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2"/>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2"/>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2"/>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82"/>
          <p:cNvGrpSpPr/>
          <p:nvPr/>
        </p:nvGrpSpPr>
        <p:grpSpPr>
          <a:xfrm>
            <a:off x="716996" y="971307"/>
            <a:ext cx="845921" cy="690752"/>
            <a:chOff x="732428" y="1198513"/>
            <a:chExt cx="845921" cy="690752"/>
          </a:xfrm>
        </p:grpSpPr>
        <p:grpSp>
          <p:nvGrpSpPr>
            <p:cNvPr id="4500" name="Google Shape;4500;p82"/>
            <p:cNvGrpSpPr/>
            <p:nvPr/>
          </p:nvGrpSpPr>
          <p:grpSpPr>
            <a:xfrm>
              <a:off x="823030" y="1198513"/>
              <a:ext cx="755319" cy="690752"/>
              <a:chOff x="823030" y="1198513"/>
              <a:chExt cx="755319" cy="690752"/>
            </a:xfrm>
          </p:grpSpPr>
          <p:sp>
            <p:nvSpPr>
              <p:cNvPr id="4501" name="Google Shape;4501;p8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82"/>
            <p:cNvGrpSpPr/>
            <p:nvPr/>
          </p:nvGrpSpPr>
          <p:grpSpPr>
            <a:xfrm>
              <a:off x="732428" y="1239937"/>
              <a:ext cx="739912" cy="607886"/>
              <a:chOff x="732428" y="1239937"/>
              <a:chExt cx="739912" cy="607886"/>
            </a:xfrm>
          </p:grpSpPr>
          <p:sp>
            <p:nvSpPr>
              <p:cNvPr id="4504" name="Google Shape;4504;p8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82"/>
            <p:cNvGrpSpPr/>
            <p:nvPr/>
          </p:nvGrpSpPr>
          <p:grpSpPr>
            <a:xfrm>
              <a:off x="732428" y="1277018"/>
              <a:ext cx="702832" cy="533758"/>
              <a:chOff x="732428" y="1277018"/>
              <a:chExt cx="702832" cy="533758"/>
            </a:xfrm>
          </p:grpSpPr>
          <p:sp>
            <p:nvSpPr>
              <p:cNvPr id="4507" name="Google Shape;4507;p8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9" name="Google Shape;4509;p82"/>
            <p:cNvGrpSpPr/>
            <p:nvPr/>
          </p:nvGrpSpPr>
          <p:grpSpPr>
            <a:xfrm>
              <a:off x="931170" y="1306653"/>
              <a:ext cx="647179" cy="474455"/>
              <a:chOff x="931170" y="1306653"/>
              <a:chExt cx="647179" cy="474455"/>
            </a:xfrm>
          </p:grpSpPr>
          <p:sp>
            <p:nvSpPr>
              <p:cNvPr id="4510" name="Google Shape;4510;p8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2" name="Google Shape;4512;p8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82"/>
          <p:cNvGrpSpPr/>
          <p:nvPr/>
        </p:nvGrpSpPr>
        <p:grpSpPr>
          <a:xfrm>
            <a:off x="3948605" y="971313"/>
            <a:ext cx="634656" cy="699982"/>
            <a:chOff x="5985650" y="2860025"/>
            <a:chExt cx="1396075" cy="1539775"/>
          </a:xfrm>
        </p:grpSpPr>
        <p:sp>
          <p:nvSpPr>
            <p:cNvPr id="4514" name="Google Shape;4514;p8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82"/>
          <p:cNvGrpSpPr/>
          <p:nvPr/>
        </p:nvGrpSpPr>
        <p:grpSpPr>
          <a:xfrm>
            <a:off x="4704254" y="971307"/>
            <a:ext cx="725845" cy="699975"/>
            <a:chOff x="4249973" y="1201875"/>
            <a:chExt cx="1958568" cy="1888762"/>
          </a:xfrm>
        </p:grpSpPr>
        <p:sp>
          <p:nvSpPr>
            <p:cNvPr id="4547" name="Google Shape;4547;p8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8" name="Google Shape;4548;p82"/>
            <p:cNvGrpSpPr/>
            <p:nvPr/>
          </p:nvGrpSpPr>
          <p:grpSpPr>
            <a:xfrm>
              <a:off x="5853086" y="1789142"/>
              <a:ext cx="355454" cy="1048099"/>
              <a:chOff x="5576108" y="2016725"/>
              <a:chExt cx="565200" cy="1666560"/>
            </a:xfrm>
          </p:grpSpPr>
          <p:sp>
            <p:nvSpPr>
              <p:cNvPr id="4549" name="Google Shape;4549;p8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50" name="Google Shape;4550;p8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82"/>
            <p:cNvGrpSpPr/>
            <p:nvPr/>
          </p:nvGrpSpPr>
          <p:grpSpPr>
            <a:xfrm>
              <a:off x="4869455" y="2691676"/>
              <a:ext cx="1013897" cy="398961"/>
              <a:chOff x="4012057" y="3451825"/>
              <a:chExt cx="1612175" cy="634379"/>
            </a:xfrm>
          </p:grpSpPr>
          <p:sp>
            <p:nvSpPr>
              <p:cNvPr id="4552" name="Google Shape;4552;p8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53" name="Google Shape;4553;p8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82"/>
            <p:cNvGrpSpPr/>
            <p:nvPr/>
          </p:nvGrpSpPr>
          <p:grpSpPr>
            <a:xfrm>
              <a:off x="4276937" y="2155961"/>
              <a:ext cx="651965" cy="891358"/>
              <a:chOff x="3069908" y="2599997"/>
              <a:chExt cx="1036675" cy="1417328"/>
            </a:xfrm>
          </p:grpSpPr>
          <p:sp>
            <p:nvSpPr>
              <p:cNvPr id="4555" name="Google Shape;4555;p8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56" name="Google Shape;4556;p8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82"/>
            <p:cNvGrpSpPr/>
            <p:nvPr/>
          </p:nvGrpSpPr>
          <p:grpSpPr>
            <a:xfrm>
              <a:off x="5054918" y="1201875"/>
              <a:ext cx="999548" cy="602711"/>
              <a:chOff x="4306958" y="1082925"/>
              <a:chExt cx="1589359" cy="958358"/>
            </a:xfrm>
          </p:grpSpPr>
          <p:sp>
            <p:nvSpPr>
              <p:cNvPr id="4558" name="Google Shape;4558;p8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59" name="Google Shape;4559;p8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0" name="Google Shape;4560;p82"/>
            <p:cNvGrpSpPr/>
            <p:nvPr/>
          </p:nvGrpSpPr>
          <p:grpSpPr>
            <a:xfrm>
              <a:off x="4249973" y="1303451"/>
              <a:ext cx="799317" cy="841334"/>
              <a:chOff x="3027033" y="1244439"/>
              <a:chExt cx="1270977" cy="1337786"/>
            </a:xfrm>
          </p:grpSpPr>
          <p:sp>
            <p:nvSpPr>
              <p:cNvPr id="4561" name="Google Shape;4561;p8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62" name="Google Shape;4562;p8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3" name="Google Shape;4563;p82"/>
          <p:cNvGrpSpPr/>
          <p:nvPr/>
        </p:nvGrpSpPr>
        <p:grpSpPr>
          <a:xfrm>
            <a:off x="4057119" y="1858087"/>
            <a:ext cx="750769" cy="683784"/>
            <a:chOff x="4204684" y="2104422"/>
            <a:chExt cx="699822" cy="637382"/>
          </a:xfrm>
        </p:grpSpPr>
        <p:grpSp>
          <p:nvGrpSpPr>
            <p:cNvPr id="4564" name="Google Shape;4564;p82"/>
            <p:cNvGrpSpPr/>
            <p:nvPr/>
          </p:nvGrpSpPr>
          <p:grpSpPr>
            <a:xfrm>
              <a:off x="4204684" y="2430067"/>
              <a:ext cx="342957" cy="311738"/>
              <a:chOff x="4204684" y="2430067"/>
              <a:chExt cx="342957" cy="311738"/>
            </a:xfrm>
          </p:grpSpPr>
          <p:sp>
            <p:nvSpPr>
              <p:cNvPr id="4565" name="Google Shape;4565;p8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82"/>
            <p:cNvGrpSpPr/>
            <p:nvPr/>
          </p:nvGrpSpPr>
          <p:grpSpPr>
            <a:xfrm>
              <a:off x="4561586" y="2430067"/>
              <a:ext cx="342920" cy="311738"/>
              <a:chOff x="4561586" y="2430067"/>
              <a:chExt cx="342920" cy="311738"/>
            </a:xfrm>
          </p:grpSpPr>
          <p:sp>
            <p:nvSpPr>
              <p:cNvPr id="4568" name="Google Shape;4568;p8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82"/>
            <p:cNvGrpSpPr/>
            <p:nvPr/>
          </p:nvGrpSpPr>
          <p:grpSpPr>
            <a:xfrm>
              <a:off x="4561586" y="2104422"/>
              <a:ext cx="342920" cy="311738"/>
              <a:chOff x="4561586" y="2104422"/>
              <a:chExt cx="342920" cy="311738"/>
            </a:xfrm>
          </p:grpSpPr>
          <p:sp>
            <p:nvSpPr>
              <p:cNvPr id="4571" name="Google Shape;4571;p8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82"/>
            <p:cNvGrpSpPr/>
            <p:nvPr/>
          </p:nvGrpSpPr>
          <p:grpSpPr>
            <a:xfrm>
              <a:off x="4204684" y="2104422"/>
              <a:ext cx="342957" cy="311664"/>
              <a:chOff x="4204684" y="2104422"/>
              <a:chExt cx="342957" cy="311664"/>
            </a:xfrm>
          </p:grpSpPr>
          <p:sp>
            <p:nvSpPr>
              <p:cNvPr id="4574" name="Google Shape;4574;p8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6" name="Google Shape;4576;p82"/>
          <p:cNvGrpSpPr/>
          <p:nvPr/>
        </p:nvGrpSpPr>
        <p:grpSpPr>
          <a:xfrm>
            <a:off x="5521552" y="971301"/>
            <a:ext cx="660591" cy="688867"/>
            <a:chOff x="5830645" y="1267368"/>
            <a:chExt cx="530340" cy="553040"/>
          </a:xfrm>
        </p:grpSpPr>
        <p:sp>
          <p:nvSpPr>
            <p:cNvPr id="4577" name="Google Shape;4577;p8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8" name="Google Shape;4578;p82"/>
            <p:cNvGrpSpPr/>
            <p:nvPr/>
          </p:nvGrpSpPr>
          <p:grpSpPr>
            <a:xfrm>
              <a:off x="5830645" y="1267368"/>
              <a:ext cx="259743" cy="269909"/>
              <a:chOff x="5830645" y="1267368"/>
              <a:chExt cx="259743" cy="269909"/>
            </a:xfrm>
          </p:grpSpPr>
          <p:sp>
            <p:nvSpPr>
              <p:cNvPr id="4579" name="Google Shape;4579;p8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1" name="Google Shape;4581;p82"/>
            <p:cNvGrpSpPr/>
            <p:nvPr/>
          </p:nvGrpSpPr>
          <p:grpSpPr>
            <a:xfrm>
              <a:off x="6101293" y="1267368"/>
              <a:ext cx="259692" cy="269909"/>
              <a:chOff x="6101293" y="1267368"/>
              <a:chExt cx="259692" cy="269909"/>
            </a:xfrm>
          </p:grpSpPr>
          <p:sp>
            <p:nvSpPr>
              <p:cNvPr id="4582" name="Google Shape;4582;p8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4" name="Google Shape;4584;p82"/>
            <p:cNvGrpSpPr/>
            <p:nvPr/>
          </p:nvGrpSpPr>
          <p:grpSpPr>
            <a:xfrm>
              <a:off x="5830645" y="1550500"/>
              <a:ext cx="259692" cy="269909"/>
              <a:chOff x="5830645" y="1550500"/>
              <a:chExt cx="259692" cy="269909"/>
            </a:xfrm>
          </p:grpSpPr>
          <p:sp>
            <p:nvSpPr>
              <p:cNvPr id="4585" name="Google Shape;4585;p8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82"/>
            <p:cNvGrpSpPr/>
            <p:nvPr/>
          </p:nvGrpSpPr>
          <p:grpSpPr>
            <a:xfrm>
              <a:off x="6101293" y="1550500"/>
              <a:ext cx="259692" cy="269909"/>
              <a:chOff x="6101293" y="1550500"/>
              <a:chExt cx="259692" cy="269909"/>
            </a:xfrm>
          </p:grpSpPr>
          <p:sp>
            <p:nvSpPr>
              <p:cNvPr id="4588" name="Google Shape;4588;p8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0" name="Google Shape;4590;p82"/>
          <p:cNvGrpSpPr/>
          <p:nvPr/>
        </p:nvGrpSpPr>
        <p:grpSpPr>
          <a:xfrm>
            <a:off x="723705" y="1861761"/>
            <a:ext cx="697154" cy="679574"/>
            <a:chOff x="2679875" y="2361475"/>
            <a:chExt cx="780425" cy="760575"/>
          </a:xfrm>
        </p:grpSpPr>
        <p:sp>
          <p:nvSpPr>
            <p:cNvPr id="4591" name="Google Shape;4591;p8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82"/>
          <p:cNvGrpSpPr/>
          <p:nvPr/>
        </p:nvGrpSpPr>
        <p:grpSpPr>
          <a:xfrm>
            <a:off x="3122864" y="971353"/>
            <a:ext cx="735829" cy="684547"/>
            <a:chOff x="3351965" y="1148808"/>
            <a:chExt cx="750770" cy="698375"/>
          </a:xfrm>
        </p:grpSpPr>
        <p:grpSp>
          <p:nvGrpSpPr>
            <p:cNvPr id="4598" name="Google Shape;4598;p82"/>
            <p:cNvGrpSpPr/>
            <p:nvPr/>
          </p:nvGrpSpPr>
          <p:grpSpPr>
            <a:xfrm>
              <a:off x="3586796" y="1148808"/>
              <a:ext cx="294857" cy="286830"/>
              <a:chOff x="3750225" y="1774000"/>
              <a:chExt cx="149575" cy="145525"/>
            </a:xfrm>
          </p:grpSpPr>
          <p:sp>
            <p:nvSpPr>
              <p:cNvPr id="4599" name="Google Shape;4599;p8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82"/>
            <p:cNvGrpSpPr/>
            <p:nvPr/>
          </p:nvGrpSpPr>
          <p:grpSpPr>
            <a:xfrm>
              <a:off x="3779245" y="1375768"/>
              <a:ext cx="323490" cy="286978"/>
              <a:chOff x="3847850" y="1889150"/>
              <a:chExt cx="164100" cy="145600"/>
            </a:xfrm>
          </p:grpSpPr>
          <p:sp>
            <p:nvSpPr>
              <p:cNvPr id="4602" name="Google Shape;4602;p8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82"/>
            <p:cNvGrpSpPr/>
            <p:nvPr/>
          </p:nvGrpSpPr>
          <p:grpSpPr>
            <a:xfrm>
              <a:off x="3351965" y="1330435"/>
              <a:ext cx="295449" cy="285401"/>
              <a:chOff x="3631100" y="1866150"/>
              <a:chExt cx="149875" cy="144800"/>
            </a:xfrm>
          </p:grpSpPr>
          <p:sp>
            <p:nvSpPr>
              <p:cNvPr id="4605" name="Google Shape;4605;p8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82"/>
            <p:cNvGrpSpPr/>
            <p:nvPr/>
          </p:nvGrpSpPr>
          <p:grpSpPr>
            <a:xfrm>
              <a:off x="3548208" y="1560352"/>
              <a:ext cx="294808" cy="286830"/>
              <a:chOff x="3730650" y="1982800"/>
              <a:chExt cx="149550" cy="145525"/>
            </a:xfrm>
          </p:grpSpPr>
          <p:sp>
            <p:nvSpPr>
              <p:cNvPr id="4608" name="Google Shape;4608;p8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0" name="Google Shape;4610;p82"/>
          <p:cNvGrpSpPr/>
          <p:nvPr/>
        </p:nvGrpSpPr>
        <p:grpSpPr>
          <a:xfrm>
            <a:off x="7624517" y="971307"/>
            <a:ext cx="804565" cy="677795"/>
            <a:chOff x="7636443" y="1204988"/>
            <a:chExt cx="804565" cy="677795"/>
          </a:xfrm>
        </p:grpSpPr>
        <p:grpSp>
          <p:nvGrpSpPr>
            <p:cNvPr id="4611" name="Google Shape;4611;p82"/>
            <p:cNvGrpSpPr/>
            <p:nvPr/>
          </p:nvGrpSpPr>
          <p:grpSpPr>
            <a:xfrm>
              <a:off x="7636443" y="1509705"/>
              <a:ext cx="804565" cy="373078"/>
              <a:chOff x="7636443" y="1509705"/>
              <a:chExt cx="804565" cy="373078"/>
            </a:xfrm>
          </p:grpSpPr>
          <p:sp>
            <p:nvSpPr>
              <p:cNvPr id="4612" name="Google Shape;4612;p8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82"/>
            <p:cNvGrpSpPr/>
            <p:nvPr/>
          </p:nvGrpSpPr>
          <p:grpSpPr>
            <a:xfrm>
              <a:off x="7636443" y="1408133"/>
              <a:ext cx="804565" cy="373078"/>
              <a:chOff x="7636443" y="1408133"/>
              <a:chExt cx="804565" cy="373078"/>
            </a:xfrm>
          </p:grpSpPr>
          <p:sp>
            <p:nvSpPr>
              <p:cNvPr id="4615" name="Google Shape;4615;p8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82"/>
            <p:cNvGrpSpPr/>
            <p:nvPr/>
          </p:nvGrpSpPr>
          <p:grpSpPr>
            <a:xfrm>
              <a:off x="7636443" y="1306560"/>
              <a:ext cx="804565" cy="373078"/>
              <a:chOff x="7636443" y="1306560"/>
              <a:chExt cx="804565" cy="373078"/>
            </a:xfrm>
          </p:grpSpPr>
          <p:sp>
            <p:nvSpPr>
              <p:cNvPr id="4618" name="Google Shape;4618;p8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0" name="Google Shape;4620;p82"/>
            <p:cNvGrpSpPr/>
            <p:nvPr/>
          </p:nvGrpSpPr>
          <p:grpSpPr>
            <a:xfrm>
              <a:off x="7636443" y="1204988"/>
              <a:ext cx="804565" cy="373078"/>
              <a:chOff x="7636443" y="1204988"/>
              <a:chExt cx="804565" cy="373078"/>
            </a:xfrm>
          </p:grpSpPr>
          <p:sp>
            <p:nvSpPr>
              <p:cNvPr id="4621" name="Google Shape;4621;p8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3" name="Google Shape;4623;p82"/>
          <p:cNvGrpSpPr/>
          <p:nvPr/>
        </p:nvGrpSpPr>
        <p:grpSpPr>
          <a:xfrm>
            <a:off x="4963363" y="1878721"/>
            <a:ext cx="661339" cy="661188"/>
            <a:chOff x="3990000" y="975400"/>
            <a:chExt cx="3934200" cy="3933300"/>
          </a:xfrm>
        </p:grpSpPr>
        <p:sp>
          <p:nvSpPr>
            <p:cNvPr id="4624" name="Google Shape;4624;p8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8" name="Google Shape;4628;p82"/>
          <p:cNvGrpSpPr/>
          <p:nvPr/>
        </p:nvGrpSpPr>
        <p:grpSpPr>
          <a:xfrm>
            <a:off x="6607011" y="1857359"/>
            <a:ext cx="868881" cy="684241"/>
            <a:chOff x="6598259" y="2078634"/>
            <a:chExt cx="868881" cy="684241"/>
          </a:xfrm>
        </p:grpSpPr>
        <p:sp>
          <p:nvSpPr>
            <p:cNvPr id="4629" name="Google Shape;4629;p8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5" name="Google Shape;4635;p82"/>
            <p:cNvGrpSpPr/>
            <p:nvPr/>
          </p:nvGrpSpPr>
          <p:grpSpPr>
            <a:xfrm>
              <a:off x="6808175" y="2078634"/>
              <a:ext cx="452229" cy="684241"/>
              <a:chOff x="6808175" y="2078634"/>
              <a:chExt cx="452229" cy="684241"/>
            </a:xfrm>
          </p:grpSpPr>
          <p:sp>
            <p:nvSpPr>
              <p:cNvPr id="4636" name="Google Shape;4636;p8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2" name="Google Shape;4642;p82"/>
              <p:cNvGrpSpPr/>
              <p:nvPr/>
            </p:nvGrpSpPr>
            <p:grpSpPr>
              <a:xfrm>
                <a:off x="6821586" y="2078634"/>
                <a:ext cx="426871" cy="684241"/>
                <a:chOff x="6821586" y="2078634"/>
                <a:chExt cx="426871" cy="684241"/>
              </a:xfrm>
            </p:grpSpPr>
            <p:grpSp>
              <p:nvGrpSpPr>
                <p:cNvPr id="4643" name="Google Shape;4643;p82"/>
                <p:cNvGrpSpPr/>
                <p:nvPr/>
              </p:nvGrpSpPr>
              <p:grpSpPr>
                <a:xfrm>
                  <a:off x="6821586" y="2078634"/>
                  <a:ext cx="426871" cy="684241"/>
                  <a:chOff x="6821586" y="2078634"/>
                  <a:chExt cx="426871" cy="684241"/>
                </a:xfrm>
              </p:grpSpPr>
              <p:sp>
                <p:nvSpPr>
                  <p:cNvPr id="4644" name="Google Shape;4644;p8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3" name="Google Shape;4663;p8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69" name="Google Shape;4669;p82"/>
          <p:cNvGrpSpPr/>
          <p:nvPr/>
        </p:nvGrpSpPr>
        <p:grpSpPr>
          <a:xfrm>
            <a:off x="716994" y="3531369"/>
            <a:ext cx="1340789" cy="640830"/>
            <a:chOff x="238125" y="1151100"/>
            <a:chExt cx="7139450" cy="3412300"/>
          </a:xfrm>
        </p:grpSpPr>
        <p:sp>
          <p:nvSpPr>
            <p:cNvPr id="4670" name="Google Shape;4670;p8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82"/>
          <p:cNvGrpSpPr/>
          <p:nvPr/>
        </p:nvGrpSpPr>
        <p:grpSpPr>
          <a:xfrm>
            <a:off x="5584217" y="2734650"/>
            <a:ext cx="985357" cy="585764"/>
            <a:chOff x="5145061" y="2881789"/>
            <a:chExt cx="1107641" cy="658458"/>
          </a:xfrm>
        </p:grpSpPr>
        <p:grpSp>
          <p:nvGrpSpPr>
            <p:cNvPr id="4683" name="Google Shape;4683;p82"/>
            <p:cNvGrpSpPr/>
            <p:nvPr/>
          </p:nvGrpSpPr>
          <p:grpSpPr>
            <a:xfrm>
              <a:off x="5722989" y="3244587"/>
              <a:ext cx="529713" cy="295659"/>
              <a:chOff x="5722989" y="3244587"/>
              <a:chExt cx="529713" cy="295659"/>
            </a:xfrm>
          </p:grpSpPr>
          <p:sp>
            <p:nvSpPr>
              <p:cNvPr id="4684" name="Google Shape;4684;p8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85" name="Google Shape;4685;p8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86" name="Google Shape;4686;p82"/>
            <p:cNvGrpSpPr/>
            <p:nvPr/>
          </p:nvGrpSpPr>
          <p:grpSpPr>
            <a:xfrm>
              <a:off x="5145061" y="3244587"/>
              <a:ext cx="536807" cy="295659"/>
              <a:chOff x="5145061" y="3244587"/>
              <a:chExt cx="536807" cy="295659"/>
            </a:xfrm>
          </p:grpSpPr>
          <p:sp>
            <p:nvSpPr>
              <p:cNvPr id="4687" name="Google Shape;4687;p8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88" name="Google Shape;4688;p8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89" name="Google Shape;4689;p82"/>
            <p:cNvGrpSpPr/>
            <p:nvPr/>
          </p:nvGrpSpPr>
          <p:grpSpPr>
            <a:xfrm>
              <a:off x="5341327" y="2898245"/>
              <a:ext cx="532309" cy="614891"/>
              <a:chOff x="5341327" y="2898245"/>
              <a:chExt cx="532309" cy="614891"/>
            </a:xfrm>
          </p:grpSpPr>
          <p:sp>
            <p:nvSpPr>
              <p:cNvPr id="4690" name="Google Shape;4690;p8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91" name="Google Shape;4691;p8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92" name="Google Shape;4692;p82"/>
            <p:cNvGrpSpPr/>
            <p:nvPr/>
          </p:nvGrpSpPr>
          <p:grpSpPr>
            <a:xfrm>
              <a:off x="5532290" y="2881789"/>
              <a:ext cx="620516" cy="305456"/>
              <a:chOff x="5532290" y="2881789"/>
              <a:chExt cx="620516" cy="305456"/>
            </a:xfrm>
          </p:grpSpPr>
          <p:sp>
            <p:nvSpPr>
              <p:cNvPr id="4693" name="Google Shape;4693;p8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94" name="Google Shape;4694;p8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695" name="Google Shape;4695;p82"/>
          <p:cNvGrpSpPr/>
          <p:nvPr/>
        </p:nvGrpSpPr>
        <p:grpSpPr>
          <a:xfrm>
            <a:off x="8163140" y="3526708"/>
            <a:ext cx="269068" cy="645491"/>
            <a:chOff x="7026852" y="3311869"/>
            <a:chExt cx="434331" cy="1041954"/>
          </a:xfrm>
        </p:grpSpPr>
        <p:sp>
          <p:nvSpPr>
            <p:cNvPr id="4696" name="Google Shape;4696;p8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9" name="Google Shape;4699;p82"/>
          <p:cNvGrpSpPr/>
          <p:nvPr/>
        </p:nvGrpSpPr>
        <p:grpSpPr>
          <a:xfrm>
            <a:off x="6179721" y="3565945"/>
            <a:ext cx="293882" cy="293836"/>
            <a:chOff x="4873519" y="3311869"/>
            <a:chExt cx="499374" cy="499296"/>
          </a:xfrm>
        </p:grpSpPr>
        <p:sp>
          <p:nvSpPr>
            <p:cNvPr id="4700" name="Google Shape;4700;p8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2" name="Google Shape;4702;p82"/>
          <p:cNvGrpSpPr/>
          <p:nvPr/>
        </p:nvGrpSpPr>
        <p:grpSpPr>
          <a:xfrm>
            <a:off x="6179721" y="3878317"/>
            <a:ext cx="293882" cy="293882"/>
            <a:chOff x="4873519" y="3875839"/>
            <a:chExt cx="499374" cy="499374"/>
          </a:xfrm>
        </p:grpSpPr>
        <p:sp>
          <p:nvSpPr>
            <p:cNvPr id="4703" name="Google Shape;4703;p8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82"/>
          <p:cNvGrpSpPr/>
          <p:nvPr/>
        </p:nvGrpSpPr>
        <p:grpSpPr>
          <a:xfrm>
            <a:off x="2410248" y="1850269"/>
            <a:ext cx="698104" cy="698208"/>
            <a:chOff x="2565073" y="2075876"/>
            <a:chExt cx="672482" cy="672518"/>
          </a:xfrm>
        </p:grpSpPr>
        <p:sp>
          <p:nvSpPr>
            <p:cNvPr id="4706" name="Google Shape;4706;p8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2" name="Google Shape;4712;p82"/>
          <p:cNvGrpSpPr/>
          <p:nvPr/>
        </p:nvGrpSpPr>
        <p:grpSpPr>
          <a:xfrm>
            <a:off x="5633660" y="3534870"/>
            <a:ext cx="438354" cy="637329"/>
            <a:chOff x="1697726" y="3244179"/>
            <a:chExt cx="788124" cy="1146069"/>
          </a:xfrm>
        </p:grpSpPr>
        <p:sp>
          <p:nvSpPr>
            <p:cNvPr id="4713" name="Google Shape;4713;p8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5" name="Google Shape;4715;p82"/>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6" name="Google Shape;4716;p82"/>
          <p:cNvGrpSpPr/>
          <p:nvPr/>
        </p:nvGrpSpPr>
        <p:grpSpPr>
          <a:xfrm>
            <a:off x="7634874" y="1863232"/>
            <a:ext cx="799565" cy="670282"/>
            <a:chOff x="7617850" y="2063282"/>
            <a:chExt cx="799565" cy="670282"/>
          </a:xfrm>
        </p:grpSpPr>
        <p:cxnSp>
          <p:nvCxnSpPr>
            <p:cNvPr id="4717" name="Google Shape;4717;p8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18" name="Google Shape;4718;p8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19" name="Google Shape;4719;p8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20" name="Google Shape;4720;p8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21" name="Google Shape;4721;p8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722" name="Google Shape;4722;p8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723" name="Google Shape;4723;p82"/>
            <p:cNvGrpSpPr/>
            <p:nvPr/>
          </p:nvGrpSpPr>
          <p:grpSpPr>
            <a:xfrm>
              <a:off x="7734309" y="2063282"/>
              <a:ext cx="570957" cy="620095"/>
              <a:chOff x="7734309" y="2063282"/>
              <a:chExt cx="570957" cy="620095"/>
            </a:xfrm>
          </p:grpSpPr>
          <p:grpSp>
            <p:nvGrpSpPr>
              <p:cNvPr id="4724" name="Google Shape;4724;p82"/>
              <p:cNvGrpSpPr/>
              <p:nvPr/>
            </p:nvGrpSpPr>
            <p:grpSpPr>
              <a:xfrm>
                <a:off x="8031573" y="2063282"/>
                <a:ext cx="273693" cy="620095"/>
                <a:chOff x="8031573" y="2063282"/>
                <a:chExt cx="273693" cy="620095"/>
              </a:xfrm>
            </p:grpSpPr>
            <p:sp>
              <p:nvSpPr>
                <p:cNvPr id="4725" name="Google Shape;4725;p8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82"/>
              <p:cNvGrpSpPr/>
              <p:nvPr/>
            </p:nvGrpSpPr>
            <p:grpSpPr>
              <a:xfrm flipH="1">
                <a:off x="7734309" y="2063282"/>
                <a:ext cx="273693" cy="620095"/>
                <a:chOff x="8031573" y="2063282"/>
                <a:chExt cx="273693" cy="620095"/>
              </a:xfrm>
            </p:grpSpPr>
            <p:sp>
              <p:nvSpPr>
                <p:cNvPr id="4730" name="Google Shape;4730;p8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734" name="Google Shape;4734;p82"/>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2"/>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6" name="Google Shape;4736;p82"/>
          <p:cNvGrpSpPr/>
          <p:nvPr/>
        </p:nvGrpSpPr>
        <p:grpSpPr>
          <a:xfrm>
            <a:off x="7821480" y="2716716"/>
            <a:ext cx="602567" cy="601884"/>
            <a:chOff x="1186975" y="238125"/>
            <a:chExt cx="5244275" cy="5238325"/>
          </a:xfrm>
        </p:grpSpPr>
        <p:sp>
          <p:nvSpPr>
            <p:cNvPr id="4737" name="Google Shape;4737;p8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82"/>
          <p:cNvGrpSpPr/>
          <p:nvPr/>
        </p:nvGrpSpPr>
        <p:grpSpPr>
          <a:xfrm>
            <a:off x="3264218" y="1856199"/>
            <a:ext cx="651848" cy="687338"/>
            <a:chOff x="3400515" y="2056248"/>
            <a:chExt cx="698134" cy="735987"/>
          </a:xfrm>
        </p:grpSpPr>
        <p:grpSp>
          <p:nvGrpSpPr>
            <p:cNvPr id="4742" name="Google Shape;4742;p82"/>
            <p:cNvGrpSpPr/>
            <p:nvPr/>
          </p:nvGrpSpPr>
          <p:grpSpPr>
            <a:xfrm>
              <a:off x="3400515" y="2283913"/>
              <a:ext cx="312919" cy="219900"/>
              <a:chOff x="3400515" y="2283913"/>
              <a:chExt cx="312919" cy="219900"/>
            </a:xfrm>
          </p:grpSpPr>
          <p:sp>
            <p:nvSpPr>
              <p:cNvPr id="4743" name="Google Shape;4743;p8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44" name="Google Shape;4744;p8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745" name="Google Shape;4745;p82"/>
            <p:cNvGrpSpPr/>
            <p:nvPr/>
          </p:nvGrpSpPr>
          <p:grpSpPr>
            <a:xfrm>
              <a:off x="3547823" y="2461089"/>
              <a:ext cx="219900" cy="331146"/>
              <a:chOff x="3547823" y="2461089"/>
              <a:chExt cx="219900" cy="331146"/>
            </a:xfrm>
          </p:grpSpPr>
          <p:sp>
            <p:nvSpPr>
              <p:cNvPr id="4746" name="Google Shape;4746;p8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47" name="Google Shape;4747;p8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748" name="Google Shape;4748;p82"/>
            <p:cNvGrpSpPr/>
            <p:nvPr/>
          </p:nvGrpSpPr>
          <p:grpSpPr>
            <a:xfrm>
              <a:off x="3734138" y="2461089"/>
              <a:ext cx="219900" cy="331146"/>
              <a:chOff x="3734138" y="2461089"/>
              <a:chExt cx="219900" cy="331146"/>
            </a:xfrm>
          </p:grpSpPr>
          <p:sp>
            <p:nvSpPr>
              <p:cNvPr id="4749" name="Google Shape;4749;p8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50" name="Google Shape;4750;p8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751" name="Google Shape;4751;p82"/>
            <p:cNvGrpSpPr/>
            <p:nvPr/>
          </p:nvGrpSpPr>
          <p:grpSpPr>
            <a:xfrm>
              <a:off x="3787560" y="2281742"/>
              <a:ext cx="311089" cy="219900"/>
              <a:chOff x="3787560" y="2281742"/>
              <a:chExt cx="311089" cy="219900"/>
            </a:xfrm>
          </p:grpSpPr>
          <p:sp>
            <p:nvSpPr>
              <p:cNvPr id="4752" name="Google Shape;4752;p8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53" name="Google Shape;4753;p8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754" name="Google Shape;4754;p82"/>
            <p:cNvGrpSpPr/>
            <p:nvPr/>
          </p:nvGrpSpPr>
          <p:grpSpPr>
            <a:xfrm>
              <a:off x="3637290" y="2056248"/>
              <a:ext cx="219900" cy="330736"/>
              <a:chOff x="3637290" y="2056248"/>
              <a:chExt cx="219900" cy="330736"/>
            </a:xfrm>
          </p:grpSpPr>
          <p:sp>
            <p:nvSpPr>
              <p:cNvPr id="4755" name="Google Shape;4755;p8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756" name="Google Shape;4756;p8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757" name="Google Shape;4757;p82"/>
          <p:cNvGrpSpPr/>
          <p:nvPr/>
        </p:nvGrpSpPr>
        <p:grpSpPr>
          <a:xfrm>
            <a:off x="2555923" y="2726206"/>
            <a:ext cx="1268144" cy="592394"/>
            <a:chOff x="238125" y="1188750"/>
            <a:chExt cx="7140450" cy="3335550"/>
          </a:xfrm>
        </p:grpSpPr>
        <p:sp>
          <p:nvSpPr>
            <p:cNvPr id="4758" name="Google Shape;4758;p8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82"/>
          <p:cNvGrpSpPr/>
          <p:nvPr/>
        </p:nvGrpSpPr>
        <p:grpSpPr>
          <a:xfrm>
            <a:off x="6663824" y="2728360"/>
            <a:ext cx="1053944" cy="590147"/>
            <a:chOff x="238125" y="1335475"/>
            <a:chExt cx="5418735" cy="3034175"/>
          </a:xfrm>
        </p:grpSpPr>
        <p:sp>
          <p:nvSpPr>
            <p:cNvPr id="4764" name="Google Shape;4764;p8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82"/>
          <p:cNvGrpSpPr/>
          <p:nvPr/>
        </p:nvGrpSpPr>
        <p:grpSpPr>
          <a:xfrm>
            <a:off x="4094633" y="3533260"/>
            <a:ext cx="1268207" cy="638939"/>
            <a:chOff x="3967651" y="3645904"/>
            <a:chExt cx="1479304" cy="745292"/>
          </a:xfrm>
        </p:grpSpPr>
        <p:grpSp>
          <p:nvGrpSpPr>
            <p:cNvPr id="4768" name="Google Shape;4768;p82"/>
            <p:cNvGrpSpPr/>
            <p:nvPr/>
          </p:nvGrpSpPr>
          <p:grpSpPr>
            <a:xfrm>
              <a:off x="3967651" y="4009026"/>
              <a:ext cx="1479304" cy="382170"/>
              <a:chOff x="3967651" y="4009026"/>
              <a:chExt cx="1479304" cy="382170"/>
            </a:xfrm>
          </p:grpSpPr>
          <p:grpSp>
            <p:nvGrpSpPr>
              <p:cNvPr id="4769" name="Google Shape;4769;p82"/>
              <p:cNvGrpSpPr/>
              <p:nvPr/>
            </p:nvGrpSpPr>
            <p:grpSpPr>
              <a:xfrm>
                <a:off x="4892216" y="4195630"/>
                <a:ext cx="554739" cy="195566"/>
                <a:chOff x="3604375" y="4892160"/>
                <a:chExt cx="1651500" cy="582215"/>
              </a:xfrm>
            </p:grpSpPr>
            <p:sp>
              <p:nvSpPr>
                <p:cNvPr id="4770" name="Google Shape;4770;p8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82"/>
              <p:cNvGrpSpPr/>
              <p:nvPr/>
            </p:nvGrpSpPr>
            <p:grpSpPr>
              <a:xfrm>
                <a:off x="3967651" y="4146303"/>
                <a:ext cx="579402" cy="244893"/>
                <a:chOff x="851875" y="4745310"/>
                <a:chExt cx="1724925" cy="729065"/>
              </a:xfrm>
            </p:grpSpPr>
            <p:sp>
              <p:nvSpPr>
                <p:cNvPr id="4773" name="Google Shape;4773;p8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82"/>
              <p:cNvGrpSpPr/>
              <p:nvPr/>
            </p:nvGrpSpPr>
            <p:grpSpPr>
              <a:xfrm>
                <a:off x="4460753" y="4009026"/>
                <a:ext cx="493110" cy="382170"/>
                <a:chOff x="2319875" y="4336625"/>
                <a:chExt cx="1468025" cy="1137750"/>
              </a:xfrm>
            </p:grpSpPr>
            <p:sp>
              <p:nvSpPr>
                <p:cNvPr id="4776" name="Google Shape;4776;p8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8" name="Google Shape;4778;p82"/>
            <p:cNvGrpSpPr/>
            <p:nvPr/>
          </p:nvGrpSpPr>
          <p:grpSpPr>
            <a:xfrm>
              <a:off x="4479443" y="3645904"/>
              <a:ext cx="455965" cy="388789"/>
              <a:chOff x="2957425" y="238100"/>
              <a:chExt cx="1910200" cy="1628775"/>
            </a:xfrm>
          </p:grpSpPr>
          <p:sp>
            <p:nvSpPr>
              <p:cNvPr id="4779" name="Google Shape;4779;p8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9" name="Google Shape;4789;p82"/>
          <p:cNvGrpSpPr/>
          <p:nvPr/>
        </p:nvGrpSpPr>
        <p:grpSpPr>
          <a:xfrm>
            <a:off x="2480746" y="3534460"/>
            <a:ext cx="1243128" cy="637739"/>
            <a:chOff x="2496310" y="3693351"/>
            <a:chExt cx="1342906" cy="688926"/>
          </a:xfrm>
        </p:grpSpPr>
        <p:grpSp>
          <p:nvGrpSpPr>
            <p:cNvPr id="4790" name="Google Shape;4790;p82"/>
            <p:cNvGrpSpPr/>
            <p:nvPr/>
          </p:nvGrpSpPr>
          <p:grpSpPr>
            <a:xfrm>
              <a:off x="2496310" y="3693351"/>
              <a:ext cx="1342906" cy="688875"/>
              <a:chOff x="2496310" y="3693351"/>
              <a:chExt cx="1342906" cy="688875"/>
            </a:xfrm>
          </p:grpSpPr>
          <p:sp>
            <p:nvSpPr>
              <p:cNvPr id="4791" name="Google Shape;4791;p8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97" name="Google Shape;4797;p82"/>
              <p:cNvCxnSpPr>
                <a:stCxn id="479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798" name="Google Shape;4798;p82"/>
              <p:cNvCxnSpPr>
                <a:stCxn id="479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799" name="Google Shape;4799;p82"/>
              <p:cNvCxnSpPr>
                <a:stCxn id="479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800" name="Google Shape;4800;p82"/>
              <p:cNvCxnSpPr>
                <a:stCxn id="479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801" name="Google Shape;4801;p82"/>
              <p:cNvCxnSpPr>
                <a:stCxn id="479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802" name="Google Shape;4802;p82"/>
            <p:cNvGrpSpPr/>
            <p:nvPr/>
          </p:nvGrpSpPr>
          <p:grpSpPr>
            <a:xfrm>
              <a:off x="2675275" y="3930557"/>
              <a:ext cx="1003306" cy="451719"/>
              <a:chOff x="2675275" y="4174282"/>
              <a:chExt cx="1003306" cy="451719"/>
            </a:xfrm>
          </p:grpSpPr>
          <p:sp>
            <p:nvSpPr>
              <p:cNvPr id="4803" name="Google Shape;4803;p8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6" name="Google Shape;4806;p82"/>
          <p:cNvGrpSpPr/>
          <p:nvPr/>
        </p:nvGrpSpPr>
        <p:grpSpPr>
          <a:xfrm>
            <a:off x="1654417" y="971307"/>
            <a:ext cx="574511" cy="874709"/>
            <a:chOff x="1715404" y="1112080"/>
            <a:chExt cx="642270" cy="977984"/>
          </a:xfrm>
        </p:grpSpPr>
        <p:grpSp>
          <p:nvGrpSpPr>
            <p:cNvPr id="4807" name="Google Shape;4807;p82"/>
            <p:cNvGrpSpPr/>
            <p:nvPr/>
          </p:nvGrpSpPr>
          <p:grpSpPr>
            <a:xfrm>
              <a:off x="1715404" y="1112080"/>
              <a:ext cx="642270" cy="977984"/>
              <a:chOff x="1715404" y="1112080"/>
              <a:chExt cx="642270" cy="977984"/>
            </a:xfrm>
          </p:grpSpPr>
          <p:sp>
            <p:nvSpPr>
              <p:cNvPr id="4808" name="Google Shape;4808;p8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82"/>
            <p:cNvGrpSpPr/>
            <p:nvPr/>
          </p:nvGrpSpPr>
          <p:grpSpPr>
            <a:xfrm>
              <a:off x="1768927" y="1165603"/>
              <a:ext cx="535225" cy="851367"/>
              <a:chOff x="1768927" y="1165603"/>
              <a:chExt cx="535225" cy="851367"/>
            </a:xfrm>
          </p:grpSpPr>
          <p:sp>
            <p:nvSpPr>
              <p:cNvPr id="4811" name="Google Shape;4811;p8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82"/>
            <p:cNvGrpSpPr/>
            <p:nvPr/>
          </p:nvGrpSpPr>
          <p:grpSpPr>
            <a:xfrm>
              <a:off x="1822449" y="1219125"/>
              <a:ext cx="428180" cy="718859"/>
              <a:chOff x="1822449" y="1219125"/>
              <a:chExt cx="428180" cy="718859"/>
            </a:xfrm>
          </p:grpSpPr>
          <p:sp>
            <p:nvSpPr>
              <p:cNvPr id="4814" name="Google Shape;4814;p8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82"/>
            <p:cNvGrpSpPr/>
            <p:nvPr/>
          </p:nvGrpSpPr>
          <p:grpSpPr>
            <a:xfrm>
              <a:off x="1875972" y="1272648"/>
              <a:ext cx="321135" cy="586939"/>
              <a:chOff x="1875972" y="1272648"/>
              <a:chExt cx="321135" cy="586939"/>
            </a:xfrm>
          </p:grpSpPr>
          <p:sp>
            <p:nvSpPr>
              <p:cNvPr id="4817" name="Google Shape;4817;p8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9" name="Google Shape;4819;p82"/>
          <p:cNvGrpSpPr/>
          <p:nvPr/>
        </p:nvGrpSpPr>
        <p:grpSpPr>
          <a:xfrm>
            <a:off x="7761578" y="3528028"/>
            <a:ext cx="293855" cy="644170"/>
            <a:chOff x="241025" y="3151575"/>
            <a:chExt cx="293855" cy="644170"/>
          </a:xfrm>
        </p:grpSpPr>
        <p:sp>
          <p:nvSpPr>
            <p:cNvPr id="4820" name="Google Shape;4820;p8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2" name="Google Shape;4822;p82"/>
          <p:cNvGrpSpPr/>
          <p:nvPr/>
        </p:nvGrpSpPr>
        <p:grpSpPr>
          <a:xfrm>
            <a:off x="709562" y="2728028"/>
            <a:ext cx="1779649" cy="591620"/>
            <a:chOff x="246070" y="1983375"/>
            <a:chExt cx="1855347" cy="616849"/>
          </a:xfrm>
        </p:grpSpPr>
        <p:sp>
          <p:nvSpPr>
            <p:cNvPr id="4823" name="Google Shape;4823;p8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2" name="Google Shape;4832;p82"/>
          <p:cNvGrpSpPr/>
          <p:nvPr/>
        </p:nvGrpSpPr>
        <p:grpSpPr>
          <a:xfrm>
            <a:off x="2320428" y="971307"/>
            <a:ext cx="711055" cy="745993"/>
            <a:chOff x="2496269" y="1171698"/>
            <a:chExt cx="761953" cy="799392"/>
          </a:xfrm>
        </p:grpSpPr>
        <p:grpSp>
          <p:nvGrpSpPr>
            <p:cNvPr id="4833" name="Google Shape;4833;p82"/>
            <p:cNvGrpSpPr/>
            <p:nvPr/>
          </p:nvGrpSpPr>
          <p:grpSpPr>
            <a:xfrm>
              <a:off x="2496269" y="1171698"/>
              <a:ext cx="761953" cy="723022"/>
              <a:chOff x="2496269" y="1171698"/>
              <a:chExt cx="761953" cy="723022"/>
            </a:xfrm>
          </p:grpSpPr>
          <p:sp>
            <p:nvSpPr>
              <p:cNvPr id="4834" name="Google Shape;4834;p8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6" name="Google Shape;4836;p82"/>
              <p:cNvGrpSpPr/>
              <p:nvPr/>
            </p:nvGrpSpPr>
            <p:grpSpPr>
              <a:xfrm>
                <a:off x="2496269" y="1171698"/>
                <a:ext cx="761953" cy="723022"/>
                <a:chOff x="2496269" y="1120652"/>
                <a:chExt cx="761953" cy="723022"/>
              </a:xfrm>
            </p:grpSpPr>
            <p:grpSp>
              <p:nvGrpSpPr>
                <p:cNvPr id="4837" name="Google Shape;4837;p82"/>
                <p:cNvGrpSpPr/>
                <p:nvPr/>
              </p:nvGrpSpPr>
              <p:grpSpPr>
                <a:xfrm>
                  <a:off x="2496269" y="1120652"/>
                  <a:ext cx="761953" cy="723022"/>
                  <a:chOff x="2496269" y="1120652"/>
                  <a:chExt cx="761953" cy="723022"/>
                </a:xfrm>
              </p:grpSpPr>
              <p:grpSp>
                <p:nvGrpSpPr>
                  <p:cNvPr id="4838" name="Google Shape;4838;p82"/>
                  <p:cNvGrpSpPr/>
                  <p:nvPr/>
                </p:nvGrpSpPr>
                <p:grpSpPr>
                  <a:xfrm>
                    <a:off x="2496269" y="1304589"/>
                    <a:ext cx="407089" cy="305057"/>
                    <a:chOff x="2496269" y="1304589"/>
                    <a:chExt cx="407089" cy="305057"/>
                  </a:xfrm>
                </p:grpSpPr>
                <p:sp>
                  <p:nvSpPr>
                    <p:cNvPr id="4839" name="Google Shape;4839;p8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82"/>
                  <p:cNvGrpSpPr/>
                  <p:nvPr/>
                </p:nvGrpSpPr>
                <p:grpSpPr>
                  <a:xfrm>
                    <a:off x="2586468" y="1493376"/>
                    <a:ext cx="358850" cy="349656"/>
                    <a:chOff x="2586468" y="1493376"/>
                    <a:chExt cx="358850" cy="349656"/>
                  </a:xfrm>
                </p:grpSpPr>
                <p:sp>
                  <p:nvSpPr>
                    <p:cNvPr id="4842" name="Google Shape;4842;p8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 name="Google Shape;4844;p82"/>
                  <p:cNvGrpSpPr/>
                  <p:nvPr/>
                </p:nvGrpSpPr>
                <p:grpSpPr>
                  <a:xfrm>
                    <a:off x="2807939" y="1494024"/>
                    <a:ext cx="358857" cy="349650"/>
                    <a:chOff x="2807939" y="1494024"/>
                    <a:chExt cx="358857" cy="349650"/>
                  </a:xfrm>
                </p:grpSpPr>
                <p:sp>
                  <p:nvSpPr>
                    <p:cNvPr id="4845" name="Google Shape;4845;p8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7" name="Google Shape;4847;p82"/>
                  <p:cNvGrpSpPr/>
                  <p:nvPr/>
                </p:nvGrpSpPr>
                <p:grpSpPr>
                  <a:xfrm>
                    <a:off x="2851133" y="1305635"/>
                    <a:ext cx="407089" cy="305057"/>
                    <a:chOff x="2851133" y="1305635"/>
                    <a:chExt cx="407089" cy="305057"/>
                  </a:xfrm>
                </p:grpSpPr>
                <p:sp>
                  <p:nvSpPr>
                    <p:cNvPr id="4848" name="Google Shape;4848;p8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82"/>
                  <p:cNvGrpSpPr/>
                  <p:nvPr/>
                </p:nvGrpSpPr>
                <p:grpSpPr>
                  <a:xfrm>
                    <a:off x="2727495" y="1120652"/>
                    <a:ext cx="300271" cy="396358"/>
                    <a:chOff x="2727495" y="1120652"/>
                    <a:chExt cx="300271" cy="396358"/>
                  </a:xfrm>
                </p:grpSpPr>
                <p:sp>
                  <p:nvSpPr>
                    <p:cNvPr id="4851" name="Google Shape;4851;p8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3" name="Google Shape;4853;p82"/>
                <p:cNvGrpSpPr/>
                <p:nvPr/>
              </p:nvGrpSpPr>
              <p:grpSpPr>
                <a:xfrm>
                  <a:off x="2722305" y="1350460"/>
                  <a:ext cx="308357" cy="308344"/>
                  <a:chOff x="2722305" y="1350460"/>
                  <a:chExt cx="308357" cy="308344"/>
                </a:xfrm>
              </p:grpSpPr>
              <p:sp>
                <p:nvSpPr>
                  <p:cNvPr id="4854" name="Google Shape;4854;p8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5" name="Google Shape;4855;p82"/>
                  <p:cNvGrpSpPr/>
                  <p:nvPr/>
                </p:nvGrpSpPr>
                <p:grpSpPr>
                  <a:xfrm>
                    <a:off x="2725064" y="1364529"/>
                    <a:ext cx="297954" cy="280182"/>
                    <a:chOff x="2725064" y="1364529"/>
                    <a:chExt cx="297954" cy="280182"/>
                  </a:xfrm>
                </p:grpSpPr>
                <p:sp>
                  <p:nvSpPr>
                    <p:cNvPr id="4856" name="Google Shape;4856;p8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861" name="Google Shape;4861;p8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82"/>
          <p:cNvGrpSpPr/>
          <p:nvPr/>
        </p:nvGrpSpPr>
        <p:grpSpPr>
          <a:xfrm>
            <a:off x="3909129" y="2727412"/>
            <a:ext cx="1569144" cy="591015"/>
            <a:chOff x="3820100" y="3023049"/>
            <a:chExt cx="1303926" cy="491162"/>
          </a:xfrm>
        </p:grpSpPr>
        <p:grpSp>
          <p:nvGrpSpPr>
            <p:cNvPr id="4867" name="Google Shape;4867;p82"/>
            <p:cNvGrpSpPr/>
            <p:nvPr/>
          </p:nvGrpSpPr>
          <p:grpSpPr>
            <a:xfrm>
              <a:off x="3820100" y="3023072"/>
              <a:ext cx="1303926" cy="491139"/>
              <a:chOff x="3820100" y="3023072"/>
              <a:chExt cx="1303926" cy="491139"/>
            </a:xfrm>
          </p:grpSpPr>
          <p:sp>
            <p:nvSpPr>
              <p:cNvPr id="4868" name="Google Shape;4868;p8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82"/>
            <p:cNvGrpSpPr/>
            <p:nvPr/>
          </p:nvGrpSpPr>
          <p:grpSpPr>
            <a:xfrm>
              <a:off x="4132439" y="3023645"/>
              <a:ext cx="393633" cy="177096"/>
              <a:chOff x="4132439" y="3023645"/>
              <a:chExt cx="393633" cy="177096"/>
            </a:xfrm>
          </p:grpSpPr>
          <p:sp>
            <p:nvSpPr>
              <p:cNvPr id="4871" name="Google Shape;4871;p8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82"/>
            <p:cNvGrpSpPr/>
            <p:nvPr/>
          </p:nvGrpSpPr>
          <p:grpSpPr>
            <a:xfrm>
              <a:off x="3921811" y="3023049"/>
              <a:ext cx="1002397" cy="388943"/>
              <a:chOff x="3921811" y="3023049"/>
              <a:chExt cx="1002397" cy="388943"/>
            </a:xfrm>
          </p:grpSpPr>
          <p:sp>
            <p:nvSpPr>
              <p:cNvPr id="4874" name="Google Shape;4874;p8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82"/>
            <p:cNvGrpSpPr/>
            <p:nvPr/>
          </p:nvGrpSpPr>
          <p:grpSpPr>
            <a:xfrm>
              <a:off x="4023645" y="3023049"/>
              <a:ext cx="683032" cy="286722"/>
              <a:chOff x="4023645" y="3023049"/>
              <a:chExt cx="683032" cy="286722"/>
            </a:xfrm>
          </p:grpSpPr>
          <p:sp>
            <p:nvSpPr>
              <p:cNvPr id="4877" name="Google Shape;4877;p8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9" name="Google Shape;4879;p82"/>
          <p:cNvGrpSpPr/>
          <p:nvPr/>
        </p:nvGrpSpPr>
        <p:grpSpPr>
          <a:xfrm>
            <a:off x="1541251" y="1854258"/>
            <a:ext cx="713522" cy="688025"/>
            <a:chOff x="1706078" y="2092648"/>
            <a:chExt cx="660913" cy="637296"/>
          </a:xfrm>
        </p:grpSpPr>
        <p:sp>
          <p:nvSpPr>
            <p:cNvPr id="4880" name="Google Shape;4880;p8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1" name="Google Shape;4881;p82"/>
            <p:cNvGrpSpPr/>
            <p:nvPr/>
          </p:nvGrpSpPr>
          <p:grpSpPr>
            <a:xfrm>
              <a:off x="1706078" y="2092648"/>
              <a:ext cx="660913" cy="575241"/>
              <a:chOff x="1706078" y="2092648"/>
              <a:chExt cx="660913" cy="575241"/>
            </a:xfrm>
          </p:grpSpPr>
          <p:sp>
            <p:nvSpPr>
              <p:cNvPr id="4882" name="Google Shape;4882;p8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5" name="Google Shape;4885;p82"/>
          <p:cNvGrpSpPr/>
          <p:nvPr/>
        </p:nvGrpSpPr>
        <p:grpSpPr>
          <a:xfrm>
            <a:off x="6303109" y="971806"/>
            <a:ext cx="1317459" cy="684168"/>
            <a:chOff x="238125" y="999450"/>
            <a:chExt cx="7140700" cy="3708225"/>
          </a:xfrm>
        </p:grpSpPr>
        <p:sp>
          <p:nvSpPr>
            <p:cNvPr id="4886" name="Google Shape;4886;p8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84957"/>
        </a:solidFill>
        <a:effectLst/>
      </p:bgPr>
    </p:bg>
    <p:spTree>
      <p:nvGrpSpPr>
        <p:cNvPr id="1" name="Shape 251"/>
        <p:cNvGrpSpPr/>
        <p:nvPr/>
      </p:nvGrpSpPr>
      <p:grpSpPr>
        <a:xfrm>
          <a:off x="0" y="0"/>
          <a:ext cx="0" cy="0"/>
          <a:chOff x="0" y="0"/>
          <a:chExt cx="0" cy="0"/>
        </a:xfrm>
      </p:grpSpPr>
      <p:pic>
        <p:nvPicPr>
          <p:cNvPr id="252" name="Google Shape;252;p38"/>
          <p:cNvPicPr preferRelativeResize="0">
            <a:picLocks noGrp="1"/>
          </p:cNvPicPr>
          <p:nvPr>
            <p:ph type="pic" idx="16"/>
          </p:nvPr>
        </p:nvPicPr>
        <p:blipFill rotWithShape="1">
          <a:blip r:embed="rId3">
            <a:alphaModFix/>
          </a:blip>
          <a:srcRect l="4983" r="33341"/>
          <a:stretch/>
        </p:blipFill>
        <p:spPr>
          <a:xfrm>
            <a:off x="5971900" y="0"/>
            <a:ext cx="3172200" cy="5143500"/>
          </a:xfrm>
          <a:prstGeom prst="rect">
            <a:avLst/>
          </a:prstGeom>
        </p:spPr>
      </p:pic>
      <p:sp>
        <p:nvSpPr>
          <p:cNvPr id="253" name="Google Shape;253;p38"/>
          <p:cNvSpPr/>
          <p:nvPr/>
        </p:nvSpPr>
        <p:spPr>
          <a:xfrm>
            <a:off x="5900882" y="3350"/>
            <a:ext cx="2529900" cy="5143500"/>
          </a:xfrm>
          <a:prstGeom prst="rect">
            <a:avLst/>
          </a:prstGeom>
          <a:gradFill>
            <a:gsLst>
              <a:gs pos="0">
                <a:schemeClr val="lt1"/>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55" name="Google Shape;255;p38"/>
          <p:cNvSpPr txBox="1">
            <a:spLocks noGrp="1"/>
          </p:cNvSpPr>
          <p:nvPr>
            <p:ph type="subTitle" idx="3"/>
          </p:nvPr>
        </p:nvSpPr>
        <p:spPr>
          <a:xfrm>
            <a:off x="3152504" y="4042378"/>
            <a:ext cx="2345100" cy="5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256" name="Google Shape;256;p38"/>
          <p:cNvSpPr txBox="1">
            <a:spLocks noGrp="1"/>
          </p:cNvSpPr>
          <p:nvPr>
            <p:ph type="subTitle" idx="1"/>
          </p:nvPr>
        </p:nvSpPr>
        <p:spPr>
          <a:xfrm>
            <a:off x="720000" y="2266634"/>
            <a:ext cx="2345100" cy="5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57" name="Google Shape;257;p38"/>
          <p:cNvSpPr txBox="1">
            <a:spLocks noGrp="1"/>
          </p:cNvSpPr>
          <p:nvPr>
            <p:ph type="subTitle" idx="2"/>
          </p:nvPr>
        </p:nvSpPr>
        <p:spPr>
          <a:xfrm>
            <a:off x="720000" y="4042407"/>
            <a:ext cx="2345100" cy="5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58" name="Google Shape;258;p38"/>
          <p:cNvSpPr txBox="1">
            <a:spLocks noGrp="1"/>
          </p:cNvSpPr>
          <p:nvPr>
            <p:ph type="subTitle" idx="4"/>
          </p:nvPr>
        </p:nvSpPr>
        <p:spPr>
          <a:xfrm>
            <a:off x="3152504" y="2294299"/>
            <a:ext cx="2345100" cy="5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59" name="Google Shape;259;p38"/>
          <p:cNvSpPr txBox="1">
            <a:spLocks noGrp="1"/>
          </p:cNvSpPr>
          <p:nvPr>
            <p:ph type="title" idx="5"/>
          </p:nvPr>
        </p:nvSpPr>
        <p:spPr>
          <a:xfrm>
            <a:off x="720000" y="1342754"/>
            <a:ext cx="7014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0" name="Google Shape;260;p38"/>
          <p:cNvSpPr txBox="1">
            <a:spLocks noGrp="1"/>
          </p:cNvSpPr>
          <p:nvPr>
            <p:ph type="title" idx="6"/>
          </p:nvPr>
        </p:nvSpPr>
        <p:spPr>
          <a:xfrm>
            <a:off x="3152504" y="3051447"/>
            <a:ext cx="701400" cy="56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61" name="Google Shape;261;p38"/>
          <p:cNvSpPr txBox="1">
            <a:spLocks noGrp="1"/>
          </p:cNvSpPr>
          <p:nvPr>
            <p:ph type="title" idx="7"/>
          </p:nvPr>
        </p:nvSpPr>
        <p:spPr>
          <a:xfrm>
            <a:off x="720000" y="3051475"/>
            <a:ext cx="701400" cy="56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62" name="Google Shape;262;p38"/>
          <p:cNvSpPr txBox="1">
            <a:spLocks noGrp="1"/>
          </p:cNvSpPr>
          <p:nvPr>
            <p:ph type="title" idx="8"/>
          </p:nvPr>
        </p:nvSpPr>
        <p:spPr>
          <a:xfrm>
            <a:off x="3152504" y="1342746"/>
            <a:ext cx="701400" cy="55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3" name="Google Shape;263;p38"/>
          <p:cNvSpPr txBox="1">
            <a:spLocks noGrp="1"/>
          </p:cNvSpPr>
          <p:nvPr>
            <p:ph type="subTitle" idx="9"/>
          </p:nvPr>
        </p:nvSpPr>
        <p:spPr>
          <a:xfrm>
            <a:off x="720000" y="1952768"/>
            <a:ext cx="23451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264" name="Google Shape;264;p38"/>
          <p:cNvSpPr txBox="1">
            <a:spLocks noGrp="1"/>
          </p:cNvSpPr>
          <p:nvPr>
            <p:ph type="subTitle" idx="13"/>
          </p:nvPr>
        </p:nvSpPr>
        <p:spPr>
          <a:xfrm>
            <a:off x="720000" y="3724067"/>
            <a:ext cx="23451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265" name="Google Shape;265;p38"/>
          <p:cNvSpPr txBox="1">
            <a:spLocks noGrp="1"/>
          </p:cNvSpPr>
          <p:nvPr>
            <p:ph type="subTitle" idx="14"/>
          </p:nvPr>
        </p:nvSpPr>
        <p:spPr>
          <a:xfrm>
            <a:off x="3152504" y="3724117"/>
            <a:ext cx="23451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266" name="Google Shape;266;p38"/>
          <p:cNvSpPr txBox="1">
            <a:spLocks noGrp="1"/>
          </p:cNvSpPr>
          <p:nvPr>
            <p:ph type="subTitle" idx="15"/>
          </p:nvPr>
        </p:nvSpPr>
        <p:spPr>
          <a:xfrm>
            <a:off x="3152504" y="1976030"/>
            <a:ext cx="23451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267" name="Google Shape;267;p38"/>
          <p:cNvSpPr/>
          <p:nvPr/>
        </p:nvSpPr>
        <p:spPr>
          <a:xfrm>
            <a:off x="5786224" y="3350"/>
            <a:ext cx="8352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898"/>
        <p:cNvGrpSpPr/>
        <p:nvPr/>
      </p:nvGrpSpPr>
      <p:grpSpPr>
        <a:xfrm>
          <a:off x="0" y="0"/>
          <a:ext cx="0" cy="0"/>
          <a:chOff x="0" y="0"/>
          <a:chExt cx="0" cy="0"/>
        </a:xfrm>
      </p:grpSpPr>
      <p:grpSp>
        <p:nvGrpSpPr>
          <p:cNvPr id="4899" name="Google Shape;4899;p83"/>
          <p:cNvGrpSpPr/>
          <p:nvPr/>
        </p:nvGrpSpPr>
        <p:grpSpPr>
          <a:xfrm>
            <a:off x="717027" y="967622"/>
            <a:ext cx="1636117" cy="1526144"/>
            <a:chOff x="729238" y="1179665"/>
            <a:chExt cx="1636117" cy="1526144"/>
          </a:xfrm>
        </p:grpSpPr>
        <p:grpSp>
          <p:nvGrpSpPr>
            <p:cNvPr id="4900" name="Google Shape;4900;p83"/>
            <p:cNvGrpSpPr/>
            <p:nvPr/>
          </p:nvGrpSpPr>
          <p:grpSpPr>
            <a:xfrm>
              <a:off x="729238" y="1179665"/>
              <a:ext cx="80700" cy="1526144"/>
              <a:chOff x="729238" y="1179665"/>
              <a:chExt cx="80700" cy="1526144"/>
            </a:xfrm>
          </p:grpSpPr>
          <p:sp>
            <p:nvSpPr>
              <p:cNvPr id="4901" name="Google Shape;4901;p8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83"/>
            <p:cNvGrpSpPr/>
            <p:nvPr/>
          </p:nvGrpSpPr>
          <p:grpSpPr>
            <a:xfrm>
              <a:off x="903098" y="1179665"/>
              <a:ext cx="80700" cy="1526144"/>
              <a:chOff x="903098" y="1179665"/>
              <a:chExt cx="80700" cy="1526144"/>
            </a:xfrm>
          </p:grpSpPr>
          <p:sp>
            <p:nvSpPr>
              <p:cNvPr id="4912" name="Google Shape;4912;p8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2" name="Google Shape;4922;p83"/>
            <p:cNvGrpSpPr/>
            <p:nvPr/>
          </p:nvGrpSpPr>
          <p:grpSpPr>
            <a:xfrm>
              <a:off x="1076958" y="1179665"/>
              <a:ext cx="80700" cy="1526144"/>
              <a:chOff x="1076958" y="1179665"/>
              <a:chExt cx="80700" cy="1526144"/>
            </a:xfrm>
          </p:grpSpPr>
          <p:sp>
            <p:nvSpPr>
              <p:cNvPr id="4923" name="Google Shape;4923;p8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3" name="Google Shape;4933;p83"/>
            <p:cNvGrpSpPr/>
            <p:nvPr/>
          </p:nvGrpSpPr>
          <p:grpSpPr>
            <a:xfrm>
              <a:off x="1247707" y="1179665"/>
              <a:ext cx="80700" cy="1526144"/>
              <a:chOff x="1247707" y="1179665"/>
              <a:chExt cx="80700" cy="1526144"/>
            </a:xfrm>
          </p:grpSpPr>
          <p:sp>
            <p:nvSpPr>
              <p:cNvPr id="4934" name="Google Shape;4934;p8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83"/>
            <p:cNvGrpSpPr/>
            <p:nvPr/>
          </p:nvGrpSpPr>
          <p:grpSpPr>
            <a:xfrm>
              <a:off x="1421567" y="1179665"/>
              <a:ext cx="80700" cy="1526144"/>
              <a:chOff x="1421567" y="1179665"/>
              <a:chExt cx="80700" cy="1526144"/>
            </a:xfrm>
          </p:grpSpPr>
          <p:sp>
            <p:nvSpPr>
              <p:cNvPr id="4945" name="Google Shape;4945;p8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83"/>
            <p:cNvGrpSpPr/>
            <p:nvPr/>
          </p:nvGrpSpPr>
          <p:grpSpPr>
            <a:xfrm>
              <a:off x="1592327" y="1179665"/>
              <a:ext cx="80700" cy="1526144"/>
              <a:chOff x="1592327" y="1179665"/>
              <a:chExt cx="80700" cy="1526144"/>
            </a:xfrm>
          </p:grpSpPr>
          <p:sp>
            <p:nvSpPr>
              <p:cNvPr id="4956" name="Google Shape;4956;p8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83"/>
            <p:cNvGrpSpPr/>
            <p:nvPr/>
          </p:nvGrpSpPr>
          <p:grpSpPr>
            <a:xfrm>
              <a:off x="1766187" y="1179665"/>
              <a:ext cx="80700" cy="1526144"/>
              <a:chOff x="1766187" y="1179665"/>
              <a:chExt cx="80700" cy="1526144"/>
            </a:xfrm>
          </p:grpSpPr>
          <p:sp>
            <p:nvSpPr>
              <p:cNvPr id="4967" name="Google Shape;4967;p8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83"/>
            <p:cNvGrpSpPr/>
            <p:nvPr/>
          </p:nvGrpSpPr>
          <p:grpSpPr>
            <a:xfrm>
              <a:off x="1936935" y="1179665"/>
              <a:ext cx="80700" cy="1526144"/>
              <a:chOff x="1936935" y="1179665"/>
              <a:chExt cx="80700" cy="1526144"/>
            </a:xfrm>
          </p:grpSpPr>
          <p:sp>
            <p:nvSpPr>
              <p:cNvPr id="4978" name="Google Shape;4978;p8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83"/>
            <p:cNvGrpSpPr/>
            <p:nvPr/>
          </p:nvGrpSpPr>
          <p:grpSpPr>
            <a:xfrm>
              <a:off x="2110795" y="1179665"/>
              <a:ext cx="80700" cy="1526144"/>
              <a:chOff x="2110795" y="1179665"/>
              <a:chExt cx="80700" cy="1526144"/>
            </a:xfrm>
          </p:grpSpPr>
          <p:sp>
            <p:nvSpPr>
              <p:cNvPr id="4989" name="Google Shape;4989;p8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83"/>
            <p:cNvGrpSpPr/>
            <p:nvPr/>
          </p:nvGrpSpPr>
          <p:grpSpPr>
            <a:xfrm>
              <a:off x="2284655" y="1179665"/>
              <a:ext cx="80700" cy="1526144"/>
              <a:chOff x="2284655" y="1179665"/>
              <a:chExt cx="80700" cy="1526144"/>
            </a:xfrm>
          </p:grpSpPr>
          <p:sp>
            <p:nvSpPr>
              <p:cNvPr id="5000" name="Google Shape;5000;p8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0" name="Google Shape;5010;p83"/>
          <p:cNvGrpSpPr/>
          <p:nvPr/>
        </p:nvGrpSpPr>
        <p:grpSpPr>
          <a:xfrm>
            <a:off x="2611693" y="986760"/>
            <a:ext cx="1364248" cy="1102133"/>
            <a:chOff x="2623904" y="1198803"/>
            <a:chExt cx="1364248" cy="1102133"/>
          </a:xfrm>
        </p:grpSpPr>
        <p:grpSp>
          <p:nvGrpSpPr>
            <p:cNvPr id="5011" name="Google Shape;5011;p83"/>
            <p:cNvGrpSpPr/>
            <p:nvPr/>
          </p:nvGrpSpPr>
          <p:grpSpPr>
            <a:xfrm>
              <a:off x="2623907" y="1198803"/>
              <a:ext cx="1364245" cy="273000"/>
              <a:chOff x="2623907" y="1198803"/>
              <a:chExt cx="1364245" cy="273000"/>
            </a:xfrm>
          </p:grpSpPr>
          <p:sp>
            <p:nvSpPr>
              <p:cNvPr id="5012" name="Google Shape;5012;p8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83"/>
            <p:cNvGrpSpPr/>
            <p:nvPr/>
          </p:nvGrpSpPr>
          <p:grpSpPr>
            <a:xfrm>
              <a:off x="2623904" y="1476964"/>
              <a:ext cx="1364245" cy="273000"/>
              <a:chOff x="2623904" y="1476964"/>
              <a:chExt cx="1364245" cy="273000"/>
            </a:xfrm>
          </p:grpSpPr>
          <p:sp>
            <p:nvSpPr>
              <p:cNvPr id="5018" name="Google Shape;5018;p8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83"/>
            <p:cNvGrpSpPr/>
            <p:nvPr/>
          </p:nvGrpSpPr>
          <p:grpSpPr>
            <a:xfrm>
              <a:off x="2623907" y="1749775"/>
              <a:ext cx="1364245" cy="273000"/>
              <a:chOff x="2623907" y="1749775"/>
              <a:chExt cx="1364245" cy="273000"/>
            </a:xfrm>
          </p:grpSpPr>
          <p:sp>
            <p:nvSpPr>
              <p:cNvPr id="5024" name="Google Shape;5024;p8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83"/>
            <p:cNvGrpSpPr/>
            <p:nvPr/>
          </p:nvGrpSpPr>
          <p:grpSpPr>
            <a:xfrm>
              <a:off x="2623904" y="2027936"/>
              <a:ext cx="1364245" cy="273000"/>
              <a:chOff x="2623904" y="2027936"/>
              <a:chExt cx="1364245" cy="273000"/>
            </a:xfrm>
          </p:grpSpPr>
          <p:sp>
            <p:nvSpPr>
              <p:cNvPr id="5030" name="Google Shape;5030;p8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5" name="Google Shape;5035;p83"/>
          <p:cNvGrpSpPr/>
          <p:nvPr/>
        </p:nvGrpSpPr>
        <p:grpSpPr>
          <a:xfrm>
            <a:off x="2601154" y="2445833"/>
            <a:ext cx="1387541" cy="159124"/>
            <a:chOff x="3200660" y="2180272"/>
            <a:chExt cx="2563824" cy="378237"/>
          </a:xfrm>
        </p:grpSpPr>
        <p:sp>
          <p:nvSpPr>
            <p:cNvPr id="5036" name="Google Shape;5036;p8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83"/>
          <p:cNvGrpSpPr/>
          <p:nvPr/>
        </p:nvGrpSpPr>
        <p:grpSpPr>
          <a:xfrm>
            <a:off x="2597679" y="2723597"/>
            <a:ext cx="1390502" cy="159625"/>
            <a:chOff x="3530150" y="2790075"/>
            <a:chExt cx="1962600" cy="225300"/>
          </a:xfrm>
        </p:grpSpPr>
        <p:sp>
          <p:nvSpPr>
            <p:cNvPr id="5055" name="Google Shape;5055;p8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83"/>
          <p:cNvGrpSpPr/>
          <p:nvPr/>
        </p:nvGrpSpPr>
        <p:grpSpPr>
          <a:xfrm>
            <a:off x="2597736" y="3001862"/>
            <a:ext cx="1411629" cy="154175"/>
            <a:chOff x="3558802" y="4011244"/>
            <a:chExt cx="1866000" cy="111600"/>
          </a:xfrm>
        </p:grpSpPr>
        <p:sp>
          <p:nvSpPr>
            <p:cNvPr id="5058" name="Google Shape;5058;p8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83"/>
          <p:cNvGrpSpPr/>
          <p:nvPr/>
        </p:nvGrpSpPr>
        <p:grpSpPr>
          <a:xfrm>
            <a:off x="2598024" y="2207432"/>
            <a:ext cx="1383503" cy="119761"/>
            <a:chOff x="3465975" y="2270258"/>
            <a:chExt cx="1986364" cy="171947"/>
          </a:xfrm>
        </p:grpSpPr>
        <p:sp>
          <p:nvSpPr>
            <p:cNvPr id="5061" name="Google Shape;5061;p8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83"/>
          <p:cNvGrpSpPr/>
          <p:nvPr/>
        </p:nvGrpSpPr>
        <p:grpSpPr>
          <a:xfrm>
            <a:off x="2609031" y="3571205"/>
            <a:ext cx="1369531" cy="195460"/>
            <a:chOff x="723300" y="4253549"/>
            <a:chExt cx="2276482" cy="324900"/>
          </a:xfrm>
        </p:grpSpPr>
        <p:sp>
          <p:nvSpPr>
            <p:cNvPr id="5070" name="Google Shape;5070;p8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83"/>
          <p:cNvGrpSpPr/>
          <p:nvPr/>
        </p:nvGrpSpPr>
        <p:grpSpPr>
          <a:xfrm>
            <a:off x="2598592" y="3272446"/>
            <a:ext cx="1389066" cy="180119"/>
            <a:chOff x="705948" y="3788465"/>
            <a:chExt cx="2308953" cy="299400"/>
          </a:xfrm>
        </p:grpSpPr>
        <p:sp>
          <p:nvSpPr>
            <p:cNvPr id="5076" name="Google Shape;5076;p8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83"/>
          <p:cNvGrpSpPr/>
          <p:nvPr/>
        </p:nvGrpSpPr>
        <p:grpSpPr>
          <a:xfrm>
            <a:off x="4195583" y="1876400"/>
            <a:ext cx="1433821" cy="191501"/>
            <a:chOff x="4273350" y="2088443"/>
            <a:chExt cx="1433821" cy="191501"/>
          </a:xfrm>
        </p:grpSpPr>
        <p:grpSp>
          <p:nvGrpSpPr>
            <p:cNvPr id="5082" name="Google Shape;5082;p83"/>
            <p:cNvGrpSpPr/>
            <p:nvPr/>
          </p:nvGrpSpPr>
          <p:grpSpPr>
            <a:xfrm>
              <a:off x="4273350" y="2088443"/>
              <a:ext cx="1433821" cy="0"/>
              <a:chOff x="5224975" y="2962250"/>
              <a:chExt cx="1544400" cy="0"/>
            </a:xfrm>
          </p:grpSpPr>
          <p:cxnSp>
            <p:nvCxnSpPr>
              <p:cNvPr id="5083" name="Google Shape;5083;p8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084" name="Google Shape;5084;p8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085" name="Google Shape;5085;p83"/>
            <p:cNvGrpSpPr/>
            <p:nvPr/>
          </p:nvGrpSpPr>
          <p:grpSpPr>
            <a:xfrm>
              <a:off x="4273350" y="2279944"/>
              <a:ext cx="1433821" cy="0"/>
              <a:chOff x="5224975" y="2962250"/>
              <a:chExt cx="1544400" cy="0"/>
            </a:xfrm>
          </p:grpSpPr>
          <p:cxnSp>
            <p:nvCxnSpPr>
              <p:cNvPr id="5086" name="Google Shape;5086;p8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087" name="Google Shape;5087;p8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088" name="Google Shape;5088;p83"/>
          <p:cNvGrpSpPr/>
          <p:nvPr/>
        </p:nvGrpSpPr>
        <p:grpSpPr>
          <a:xfrm>
            <a:off x="2646529" y="3885304"/>
            <a:ext cx="1304609" cy="294074"/>
            <a:chOff x="2658741" y="4097347"/>
            <a:chExt cx="1304609" cy="294074"/>
          </a:xfrm>
        </p:grpSpPr>
        <p:grpSp>
          <p:nvGrpSpPr>
            <p:cNvPr id="5089" name="Google Shape;5089;p83"/>
            <p:cNvGrpSpPr/>
            <p:nvPr/>
          </p:nvGrpSpPr>
          <p:grpSpPr>
            <a:xfrm>
              <a:off x="2658741" y="4097347"/>
              <a:ext cx="118572" cy="294074"/>
              <a:chOff x="3343310" y="4475555"/>
              <a:chExt cx="127717" cy="316753"/>
            </a:xfrm>
          </p:grpSpPr>
          <p:sp>
            <p:nvSpPr>
              <p:cNvPr id="5090" name="Google Shape;5090;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83"/>
            <p:cNvGrpSpPr/>
            <p:nvPr/>
          </p:nvGrpSpPr>
          <p:grpSpPr>
            <a:xfrm>
              <a:off x="3815519" y="4098388"/>
              <a:ext cx="147831" cy="291991"/>
              <a:chOff x="3527539" y="4476677"/>
              <a:chExt cx="159232" cy="314510"/>
            </a:xfrm>
          </p:grpSpPr>
          <p:sp>
            <p:nvSpPr>
              <p:cNvPr id="5093" name="Google Shape;5093;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83"/>
            <p:cNvGrpSpPr/>
            <p:nvPr/>
          </p:nvGrpSpPr>
          <p:grpSpPr>
            <a:xfrm>
              <a:off x="3511696" y="4098388"/>
              <a:ext cx="147831" cy="291991"/>
              <a:chOff x="3527539" y="4476677"/>
              <a:chExt cx="159232" cy="314510"/>
            </a:xfrm>
          </p:grpSpPr>
          <p:sp>
            <p:nvSpPr>
              <p:cNvPr id="5096" name="Google Shape;5096;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83"/>
            <p:cNvGrpSpPr/>
            <p:nvPr/>
          </p:nvGrpSpPr>
          <p:grpSpPr>
            <a:xfrm>
              <a:off x="3207874" y="4098388"/>
              <a:ext cx="147831" cy="291991"/>
              <a:chOff x="3527539" y="4476677"/>
              <a:chExt cx="159232" cy="314510"/>
            </a:xfrm>
          </p:grpSpPr>
          <p:sp>
            <p:nvSpPr>
              <p:cNvPr id="5099" name="Google Shape;5099;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83"/>
            <p:cNvGrpSpPr/>
            <p:nvPr/>
          </p:nvGrpSpPr>
          <p:grpSpPr>
            <a:xfrm>
              <a:off x="2933305" y="4097347"/>
              <a:ext cx="118572" cy="294074"/>
              <a:chOff x="3343310" y="4475555"/>
              <a:chExt cx="127717" cy="316753"/>
            </a:xfrm>
          </p:grpSpPr>
          <p:sp>
            <p:nvSpPr>
              <p:cNvPr id="5102" name="Google Shape;5102;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4" name="Google Shape;5104;p83"/>
          <p:cNvGrpSpPr/>
          <p:nvPr/>
        </p:nvGrpSpPr>
        <p:grpSpPr>
          <a:xfrm>
            <a:off x="4197138" y="963998"/>
            <a:ext cx="1430711" cy="751237"/>
            <a:chOff x="5159450" y="1919950"/>
            <a:chExt cx="1541050" cy="862500"/>
          </a:xfrm>
        </p:grpSpPr>
        <p:sp>
          <p:nvSpPr>
            <p:cNvPr id="5105" name="Google Shape;5105;p8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5106" name="Google Shape;5106;p83"/>
            <p:cNvGrpSpPr/>
            <p:nvPr/>
          </p:nvGrpSpPr>
          <p:grpSpPr>
            <a:xfrm>
              <a:off x="5159450" y="1919950"/>
              <a:ext cx="1541050" cy="862500"/>
              <a:chOff x="5159450" y="1919950"/>
              <a:chExt cx="1541050" cy="862500"/>
            </a:xfrm>
          </p:grpSpPr>
          <p:cxnSp>
            <p:nvCxnSpPr>
              <p:cNvPr id="5107" name="Google Shape;5107;p8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108" name="Google Shape;5108;p8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109" name="Google Shape;5109;p83"/>
          <p:cNvGrpSpPr/>
          <p:nvPr/>
        </p:nvGrpSpPr>
        <p:grpSpPr>
          <a:xfrm>
            <a:off x="4245275" y="2227768"/>
            <a:ext cx="1334436" cy="967914"/>
            <a:chOff x="4294923" y="2439811"/>
            <a:chExt cx="1334436" cy="967914"/>
          </a:xfrm>
        </p:grpSpPr>
        <p:grpSp>
          <p:nvGrpSpPr>
            <p:cNvPr id="5110" name="Google Shape;5110;p83"/>
            <p:cNvGrpSpPr/>
            <p:nvPr/>
          </p:nvGrpSpPr>
          <p:grpSpPr>
            <a:xfrm>
              <a:off x="4960455" y="2469658"/>
              <a:ext cx="668904" cy="885524"/>
              <a:chOff x="4960455" y="2469658"/>
              <a:chExt cx="668904" cy="885524"/>
            </a:xfrm>
          </p:grpSpPr>
          <p:sp>
            <p:nvSpPr>
              <p:cNvPr id="5111" name="Google Shape;5111;p8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83"/>
            <p:cNvGrpSpPr/>
            <p:nvPr/>
          </p:nvGrpSpPr>
          <p:grpSpPr>
            <a:xfrm>
              <a:off x="4294923" y="2469658"/>
              <a:ext cx="668951" cy="885524"/>
              <a:chOff x="4294923" y="2469658"/>
              <a:chExt cx="668951" cy="885524"/>
            </a:xfrm>
          </p:grpSpPr>
          <p:sp>
            <p:nvSpPr>
              <p:cNvPr id="5118" name="Google Shape;5118;p8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4" name="Google Shape;5124;p8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83"/>
          <p:cNvGrpSpPr/>
          <p:nvPr/>
        </p:nvGrpSpPr>
        <p:grpSpPr>
          <a:xfrm>
            <a:off x="4231478" y="3282213"/>
            <a:ext cx="1430949" cy="897289"/>
            <a:chOff x="4351371" y="3547942"/>
            <a:chExt cx="1345130" cy="843475"/>
          </a:xfrm>
        </p:grpSpPr>
        <p:grpSp>
          <p:nvGrpSpPr>
            <p:cNvPr id="5126" name="Google Shape;5126;p83"/>
            <p:cNvGrpSpPr/>
            <p:nvPr/>
          </p:nvGrpSpPr>
          <p:grpSpPr>
            <a:xfrm>
              <a:off x="4351371" y="4209917"/>
              <a:ext cx="1345130" cy="181500"/>
              <a:chOff x="4351371" y="4209917"/>
              <a:chExt cx="1345130" cy="181500"/>
            </a:xfrm>
          </p:grpSpPr>
          <p:sp>
            <p:nvSpPr>
              <p:cNvPr id="5127" name="Google Shape;5127;p8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28" name="Google Shape;5128;p8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129" name="Google Shape;5129;p83"/>
            <p:cNvGrpSpPr/>
            <p:nvPr/>
          </p:nvGrpSpPr>
          <p:grpSpPr>
            <a:xfrm>
              <a:off x="4403010" y="3985221"/>
              <a:ext cx="1109518" cy="181500"/>
              <a:chOff x="4403010" y="3985221"/>
              <a:chExt cx="1109518" cy="181500"/>
            </a:xfrm>
          </p:grpSpPr>
          <p:sp>
            <p:nvSpPr>
              <p:cNvPr id="5130" name="Google Shape;5130;p8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31" name="Google Shape;5131;p8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132" name="Google Shape;5132;p83"/>
            <p:cNvGrpSpPr/>
            <p:nvPr/>
          </p:nvGrpSpPr>
          <p:grpSpPr>
            <a:xfrm>
              <a:off x="4618704" y="3766582"/>
              <a:ext cx="807858" cy="181500"/>
              <a:chOff x="4618704" y="3766582"/>
              <a:chExt cx="807858" cy="181500"/>
            </a:xfrm>
          </p:grpSpPr>
          <p:sp>
            <p:nvSpPr>
              <p:cNvPr id="5133" name="Google Shape;5133;p8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34" name="Google Shape;5134;p8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135" name="Google Shape;5135;p83"/>
            <p:cNvGrpSpPr/>
            <p:nvPr/>
          </p:nvGrpSpPr>
          <p:grpSpPr>
            <a:xfrm>
              <a:off x="4735238" y="3547942"/>
              <a:ext cx="462839" cy="181500"/>
              <a:chOff x="4735238" y="3547942"/>
              <a:chExt cx="462839" cy="181500"/>
            </a:xfrm>
          </p:grpSpPr>
          <p:sp>
            <p:nvSpPr>
              <p:cNvPr id="5136" name="Google Shape;5136;p8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37" name="Google Shape;5137;p8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138" name="Google Shape;5138;p83"/>
          <p:cNvGrpSpPr/>
          <p:nvPr/>
        </p:nvGrpSpPr>
        <p:grpSpPr>
          <a:xfrm>
            <a:off x="7407836" y="2217537"/>
            <a:ext cx="1020955" cy="928853"/>
            <a:chOff x="926675" y="238125"/>
            <a:chExt cx="5755100" cy="5232975"/>
          </a:xfrm>
        </p:grpSpPr>
        <p:sp>
          <p:nvSpPr>
            <p:cNvPr id="5139" name="Google Shape;5139;p8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83"/>
          <p:cNvGrpSpPr/>
          <p:nvPr/>
        </p:nvGrpSpPr>
        <p:grpSpPr>
          <a:xfrm>
            <a:off x="715210" y="2616272"/>
            <a:ext cx="1695374" cy="1560837"/>
            <a:chOff x="727421" y="2828315"/>
            <a:chExt cx="1695374" cy="1560837"/>
          </a:xfrm>
        </p:grpSpPr>
        <p:grpSp>
          <p:nvGrpSpPr>
            <p:cNvPr id="5144" name="Google Shape;5144;p83"/>
            <p:cNvGrpSpPr/>
            <p:nvPr/>
          </p:nvGrpSpPr>
          <p:grpSpPr>
            <a:xfrm>
              <a:off x="727421" y="2828315"/>
              <a:ext cx="1695374" cy="1560837"/>
              <a:chOff x="734799" y="2782450"/>
              <a:chExt cx="1571100" cy="1577400"/>
            </a:xfrm>
          </p:grpSpPr>
          <p:cxnSp>
            <p:nvCxnSpPr>
              <p:cNvPr id="5145" name="Google Shape;5145;p8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146" name="Google Shape;5146;p8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147" name="Google Shape;5147;p83"/>
            <p:cNvGrpSpPr/>
            <p:nvPr/>
          </p:nvGrpSpPr>
          <p:grpSpPr>
            <a:xfrm>
              <a:off x="819108" y="2882501"/>
              <a:ext cx="1556791" cy="1426186"/>
              <a:chOff x="819108" y="2882501"/>
              <a:chExt cx="1556791" cy="1426186"/>
            </a:xfrm>
          </p:grpSpPr>
          <p:grpSp>
            <p:nvGrpSpPr>
              <p:cNvPr id="5148" name="Google Shape;5148;p83"/>
              <p:cNvGrpSpPr/>
              <p:nvPr/>
            </p:nvGrpSpPr>
            <p:grpSpPr>
              <a:xfrm>
                <a:off x="819108" y="2882501"/>
                <a:ext cx="103104" cy="1426186"/>
                <a:chOff x="4674013" y="3100904"/>
                <a:chExt cx="122758" cy="1698043"/>
              </a:xfrm>
            </p:grpSpPr>
            <p:sp>
              <p:nvSpPr>
                <p:cNvPr id="5149" name="Google Shape;5149;p8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83"/>
              <p:cNvGrpSpPr/>
              <p:nvPr/>
            </p:nvGrpSpPr>
            <p:grpSpPr>
              <a:xfrm>
                <a:off x="1062475" y="2882501"/>
                <a:ext cx="103104" cy="1426186"/>
                <a:chOff x="4940438" y="3100904"/>
                <a:chExt cx="122758" cy="1698043"/>
              </a:xfrm>
            </p:grpSpPr>
            <p:sp>
              <p:nvSpPr>
                <p:cNvPr id="5157" name="Google Shape;5157;p8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83"/>
              <p:cNvGrpSpPr/>
              <p:nvPr/>
            </p:nvGrpSpPr>
            <p:grpSpPr>
              <a:xfrm>
                <a:off x="1299324" y="2882501"/>
                <a:ext cx="103104" cy="1426186"/>
                <a:chOff x="5206863" y="3100904"/>
                <a:chExt cx="122758" cy="1698043"/>
              </a:xfrm>
            </p:grpSpPr>
            <p:sp>
              <p:nvSpPr>
                <p:cNvPr id="5165" name="Google Shape;5165;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83"/>
              <p:cNvGrpSpPr/>
              <p:nvPr/>
            </p:nvGrpSpPr>
            <p:grpSpPr>
              <a:xfrm>
                <a:off x="1786057" y="2882501"/>
                <a:ext cx="103104" cy="1426186"/>
                <a:chOff x="6006138" y="3143629"/>
                <a:chExt cx="122758" cy="1698043"/>
              </a:xfrm>
            </p:grpSpPr>
            <p:sp>
              <p:nvSpPr>
                <p:cNvPr id="5173" name="Google Shape;5173;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83"/>
              <p:cNvGrpSpPr/>
              <p:nvPr/>
            </p:nvGrpSpPr>
            <p:grpSpPr>
              <a:xfrm>
                <a:off x="2029422" y="2882501"/>
                <a:ext cx="103104" cy="1426186"/>
                <a:chOff x="6805413" y="3100904"/>
                <a:chExt cx="122758" cy="1698043"/>
              </a:xfrm>
            </p:grpSpPr>
            <p:sp>
              <p:nvSpPr>
                <p:cNvPr id="5181" name="Google Shape;5181;p8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8" name="Google Shape;5188;p83"/>
              <p:cNvGrpSpPr/>
              <p:nvPr/>
            </p:nvGrpSpPr>
            <p:grpSpPr>
              <a:xfrm>
                <a:off x="2272795" y="2882501"/>
                <a:ext cx="103104" cy="1426186"/>
                <a:chOff x="5206863" y="3100904"/>
                <a:chExt cx="122758" cy="1698043"/>
              </a:xfrm>
            </p:grpSpPr>
            <p:sp>
              <p:nvSpPr>
                <p:cNvPr id="5189" name="Google Shape;5189;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83"/>
              <p:cNvGrpSpPr/>
              <p:nvPr/>
            </p:nvGrpSpPr>
            <p:grpSpPr>
              <a:xfrm>
                <a:off x="1542694" y="2882501"/>
                <a:ext cx="103104" cy="1426186"/>
                <a:chOff x="6006138" y="3143629"/>
                <a:chExt cx="122758" cy="1698043"/>
              </a:xfrm>
            </p:grpSpPr>
            <p:sp>
              <p:nvSpPr>
                <p:cNvPr id="5197" name="Google Shape;5197;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04" name="Google Shape;5204;p83"/>
          <p:cNvGrpSpPr/>
          <p:nvPr/>
        </p:nvGrpSpPr>
        <p:grpSpPr>
          <a:xfrm>
            <a:off x="5671260" y="3305994"/>
            <a:ext cx="2749952" cy="870677"/>
            <a:chOff x="238125" y="1725700"/>
            <a:chExt cx="7139025" cy="2260325"/>
          </a:xfrm>
        </p:grpSpPr>
        <p:sp>
          <p:nvSpPr>
            <p:cNvPr id="5205" name="Google Shape;5205;p8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83"/>
          <p:cNvGrpSpPr/>
          <p:nvPr/>
        </p:nvGrpSpPr>
        <p:grpSpPr>
          <a:xfrm>
            <a:off x="5941424" y="2247740"/>
            <a:ext cx="1105452" cy="916747"/>
            <a:chOff x="5249100" y="1210600"/>
            <a:chExt cx="3502700" cy="2904775"/>
          </a:xfrm>
        </p:grpSpPr>
        <p:sp>
          <p:nvSpPr>
            <p:cNvPr id="5216" name="Google Shape;5216;p8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20" name="Google Shape;5220;p8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221" name="Google Shape;5221;p8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222" name="Google Shape;5222;p8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223" name="Google Shape;5223;p8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224" name="Google Shape;5224;p8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83"/>
          <p:cNvGrpSpPr/>
          <p:nvPr/>
        </p:nvGrpSpPr>
        <p:grpSpPr>
          <a:xfrm>
            <a:off x="7123972" y="967158"/>
            <a:ext cx="1304650" cy="1124856"/>
            <a:chOff x="7287122" y="1165658"/>
            <a:chExt cx="1219413" cy="1051365"/>
          </a:xfrm>
        </p:grpSpPr>
        <p:grpSp>
          <p:nvGrpSpPr>
            <p:cNvPr id="5226" name="Google Shape;5226;p83"/>
            <p:cNvGrpSpPr/>
            <p:nvPr/>
          </p:nvGrpSpPr>
          <p:grpSpPr>
            <a:xfrm>
              <a:off x="7287122" y="1969723"/>
              <a:ext cx="1219413" cy="247300"/>
              <a:chOff x="7287122" y="1969723"/>
              <a:chExt cx="1219413" cy="247300"/>
            </a:xfrm>
          </p:grpSpPr>
          <p:sp>
            <p:nvSpPr>
              <p:cNvPr id="5227" name="Google Shape;5227;p8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8" name="Google Shape;5228;p83"/>
              <p:cNvGrpSpPr/>
              <p:nvPr/>
            </p:nvGrpSpPr>
            <p:grpSpPr>
              <a:xfrm>
                <a:off x="7287122" y="2063892"/>
                <a:ext cx="1151753" cy="73428"/>
                <a:chOff x="7287122" y="2063892"/>
                <a:chExt cx="1151753" cy="73428"/>
              </a:xfrm>
            </p:grpSpPr>
            <p:sp>
              <p:nvSpPr>
                <p:cNvPr id="5229" name="Google Shape;5229;p8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0" name="Google Shape;5230;p8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231" name="Google Shape;5231;p83"/>
            <p:cNvGrpSpPr/>
            <p:nvPr/>
          </p:nvGrpSpPr>
          <p:grpSpPr>
            <a:xfrm>
              <a:off x="7287122" y="1712201"/>
              <a:ext cx="1219403" cy="246767"/>
              <a:chOff x="7287122" y="1712201"/>
              <a:chExt cx="1219403" cy="246767"/>
            </a:xfrm>
          </p:grpSpPr>
          <p:sp>
            <p:nvSpPr>
              <p:cNvPr id="5232" name="Google Shape;5232;p8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3" name="Google Shape;5233;p83"/>
              <p:cNvGrpSpPr/>
              <p:nvPr/>
            </p:nvGrpSpPr>
            <p:grpSpPr>
              <a:xfrm>
                <a:off x="7287122" y="1842861"/>
                <a:ext cx="1005303" cy="73419"/>
                <a:chOff x="7287122" y="1842861"/>
                <a:chExt cx="1005303" cy="73419"/>
              </a:xfrm>
            </p:grpSpPr>
            <p:sp>
              <p:nvSpPr>
                <p:cNvPr id="5234" name="Google Shape;5234;p8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5" name="Google Shape;5235;p8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236" name="Google Shape;5236;p83"/>
            <p:cNvGrpSpPr/>
            <p:nvPr/>
          </p:nvGrpSpPr>
          <p:grpSpPr>
            <a:xfrm>
              <a:off x="7287122" y="1447520"/>
              <a:ext cx="1219403" cy="286667"/>
              <a:chOff x="7287122" y="1447520"/>
              <a:chExt cx="1219403" cy="286667"/>
            </a:xfrm>
          </p:grpSpPr>
          <p:sp>
            <p:nvSpPr>
              <p:cNvPr id="5237" name="Google Shape;5237;p8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8" name="Google Shape;5238;p83"/>
              <p:cNvGrpSpPr/>
              <p:nvPr/>
            </p:nvGrpSpPr>
            <p:grpSpPr>
              <a:xfrm>
                <a:off x="7287122" y="1581977"/>
                <a:ext cx="852803" cy="73428"/>
                <a:chOff x="7287122" y="1581977"/>
                <a:chExt cx="852803" cy="73428"/>
              </a:xfrm>
            </p:grpSpPr>
            <p:sp>
              <p:nvSpPr>
                <p:cNvPr id="5239" name="Google Shape;5239;p8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40" name="Google Shape;5240;p8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241" name="Google Shape;5241;p83"/>
            <p:cNvGrpSpPr/>
            <p:nvPr/>
          </p:nvGrpSpPr>
          <p:grpSpPr>
            <a:xfrm>
              <a:off x="7287122" y="1165658"/>
              <a:ext cx="1219403" cy="344253"/>
              <a:chOff x="7287122" y="1165658"/>
              <a:chExt cx="1219403" cy="344253"/>
            </a:xfrm>
          </p:grpSpPr>
          <p:sp>
            <p:nvSpPr>
              <p:cNvPr id="5242" name="Google Shape;5242;p8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3" name="Google Shape;5243;p83"/>
              <p:cNvGrpSpPr/>
              <p:nvPr/>
            </p:nvGrpSpPr>
            <p:grpSpPr>
              <a:xfrm>
                <a:off x="7287122" y="1341025"/>
                <a:ext cx="695703" cy="73419"/>
                <a:chOff x="7287122" y="1341025"/>
                <a:chExt cx="695703" cy="73419"/>
              </a:xfrm>
            </p:grpSpPr>
            <p:sp>
              <p:nvSpPr>
                <p:cNvPr id="5244" name="Google Shape;5244;p8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45" name="Google Shape;5245;p8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246" name="Google Shape;5246;p83"/>
          <p:cNvGrpSpPr/>
          <p:nvPr/>
        </p:nvGrpSpPr>
        <p:grpSpPr>
          <a:xfrm>
            <a:off x="5790464" y="973181"/>
            <a:ext cx="1397729" cy="1098540"/>
            <a:chOff x="5900602" y="1193063"/>
            <a:chExt cx="1299851" cy="1021707"/>
          </a:xfrm>
        </p:grpSpPr>
        <p:grpSp>
          <p:nvGrpSpPr>
            <p:cNvPr id="5247" name="Google Shape;5247;p83"/>
            <p:cNvGrpSpPr/>
            <p:nvPr/>
          </p:nvGrpSpPr>
          <p:grpSpPr>
            <a:xfrm>
              <a:off x="6520337" y="1193063"/>
              <a:ext cx="341815" cy="799959"/>
              <a:chOff x="6520337" y="1193063"/>
              <a:chExt cx="341815" cy="799959"/>
            </a:xfrm>
          </p:grpSpPr>
          <p:grpSp>
            <p:nvGrpSpPr>
              <p:cNvPr id="5248" name="Google Shape;5248;p83"/>
              <p:cNvGrpSpPr/>
              <p:nvPr/>
            </p:nvGrpSpPr>
            <p:grpSpPr>
              <a:xfrm>
                <a:off x="6520337" y="1589527"/>
                <a:ext cx="213950" cy="403494"/>
                <a:chOff x="6520337" y="1589527"/>
                <a:chExt cx="213950" cy="403494"/>
              </a:xfrm>
            </p:grpSpPr>
            <p:sp>
              <p:nvSpPr>
                <p:cNvPr id="5249" name="Google Shape;5249;p8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83"/>
              <p:cNvGrpSpPr/>
              <p:nvPr/>
            </p:nvGrpSpPr>
            <p:grpSpPr>
              <a:xfrm>
                <a:off x="6577204" y="1193063"/>
                <a:ext cx="284947" cy="464512"/>
                <a:chOff x="6577204" y="1193063"/>
                <a:chExt cx="284947" cy="464512"/>
              </a:xfrm>
            </p:grpSpPr>
            <p:sp>
              <p:nvSpPr>
                <p:cNvPr id="5252" name="Google Shape;5252;p8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53" name="Google Shape;5253;p8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254" name="Google Shape;5254;p83"/>
            <p:cNvGrpSpPr/>
            <p:nvPr/>
          </p:nvGrpSpPr>
          <p:grpSpPr>
            <a:xfrm>
              <a:off x="6238903" y="1193063"/>
              <a:ext cx="300475" cy="900152"/>
              <a:chOff x="6238903" y="1193063"/>
              <a:chExt cx="300475" cy="900152"/>
            </a:xfrm>
          </p:grpSpPr>
          <p:grpSp>
            <p:nvGrpSpPr>
              <p:cNvPr id="5255" name="Google Shape;5255;p83"/>
              <p:cNvGrpSpPr/>
              <p:nvPr/>
            </p:nvGrpSpPr>
            <p:grpSpPr>
              <a:xfrm>
                <a:off x="6290865" y="1489315"/>
                <a:ext cx="248514" cy="603900"/>
                <a:chOff x="6290865" y="1489315"/>
                <a:chExt cx="248514" cy="603900"/>
              </a:xfrm>
            </p:grpSpPr>
            <p:sp>
              <p:nvSpPr>
                <p:cNvPr id="5256" name="Google Shape;5256;p8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83"/>
              <p:cNvGrpSpPr/>
              <p:nvPr/>
            </p:nvGrpSpPr>
            <p:grpSpPr>
              <a:xfrm>
                <a:off x="6238903" y="1193063"/>
                <a:ext cx="284947" cy="333087"/>
                <a:chOff x="6238903" y="1193063"/>
                <a:chExt cx="284947" cy="333087"/>
              </a:xfrm>
            </p:grpSpPr>
            <p:sp>
              <p:nvSpPr>
                <p:cNvPr id="5259" name="Google Shape;5259;p8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60" name="Google Shape;5260;p8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261" name="Google Shape;5261;p83"/>
            <p:cNvGrpSpPr/>
            <p:nvPr/>
          </p:nvGrpSpPr>
          <p:grpSpPr>
            <a:xfrm>
              <a:off x="5900602" y="1193063"/>
              <a:ext cx="444345" cy="1021707"/>
              <a:chOff x="5900602" y="1193063"/>
              <a:chExt cx="444345" cy="1021707"/>
            </a:xfrm>
          </p:grpSpPr>
          <p:grpSp>
            <p:nvGrpSpPr>
              <p:cNvPr id="5262" name="Google Shape;5262;p83"/>
              <p:cNvGrpSpPr/>
              <p:nvPr/>
            </p:nvGrpSpPr>
            <p:grpSpPr>
              <a:xfrm>
                <a:off x="6046501" y="1367785"/>
                <a:ext cx="298446" cy="846986"/>
                <a:chOff x="6046501" y="1367785"/>
                <a:chExt cx="298446" cy="846986"/>
              </a:xfrm>
            </p:grpSpPr>
            <p:sp>
              <p:nvSpPr>
                <p:cNvPr id="5263" name="Google Shape;5263;p8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83"/>
              <p:cNvGrpSpPr/>
              <p:nvPr/>
            </p:nvGrpSpPr>
            <p:grpSpPr>
              <a:xfrm>
                <a:off x="5900602" y="1193063"/>
                <a:ext cx="284947" cy="182312"/>
                <a:chOff x="5900602" y="1193063"/>
                <a:chExt cx="284947" cy="182312"/>
              </a:xfrm>
            </p:grpSpPr>
            <p:sp>
              <p:nvSpPr>
                <p:cNvPr id="5266" name="Google Shape;5266;p8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67" name="Google Shape;5267;p8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268" name="Google Shape;5268;p83"/>
            <p:cNvGrpSpPr/>
            <p:nvPr/>
          </p:nvGrpSpPr>
          <p:grpSpPr>
            <a:xfrm>
              <a:off x="6738300" y="1193063"/>
              <a:ext cx="462153" cy="707634"/>
              <a:chOff x="6738300" y="1193063"/>
              <a:chExt cx="462153" cy="707634"/>
            </a:xfrm>
          </p:grpSpPr>
          <p:grpSp>
            <p:nvGrpSpPr>
              <p:cNvPr id="5269" name="Google Shape;5269;p83"/>
              <p:cNvGrpSpPr/>
              <p:nvPr/>
            </p:nvGrpSpPr>
            <p:grpSpPr>
              <a:xfrm>
                <a:off x="6915505" y="1193063"/>
                <a:ext cx="284947" cy="597387"/>
                <a:chOff x="6915505" y="1193063"/>
                <a:chExt cx="284947" cy="597387"/>
              </a:xfrm>
            </p:grpSpPr>
            <p:sp>
              <p:nvSpPr>
                <p:cNvPr id="5270" name="Google Shape;5270;p8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71" name="Google Shape;5271;p8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272" name="Google Shape;5272;p83"/>
              <p:cNvGrpSpPr/>
              <p:nvPr/>
            </p:nvGrpSpPr>
            <p:grpSpPr>
              <a:xfrm>
                <a:off x="6738300" y="1684725"/>
                <a:ext cx="230066" cy="215971"/>
                <a:chOff x="6738300" y="1684725"/>
                <a:chExt cx="230066" cy="215971"/>
              </a:xfrm>
            </p:grpSpPr>
            <p:sp>
              <p:nvSpPr>
                <p:cNvPr id="5273" name="Google Shape;5273;p8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78"/>
        <p:cNvGrpSpPr/>
        <p:nvPr/>
      </p:nvGrpSpPr>
      <p:grpSpPr>
        <a:xfrm>
          <a:off x="0" y="0"/>
          <a:ext cx="0" cy="0"/>
          <a:chOff x="0" y="0"/>
          <a:chExt cx="0" cy="0"/>
        </a:xfrm>
      </p:grpSpPr>
      <p:grpSp>
        <p:nvGrpSpPr>
          <p:cNvPr id="5279" name="Google Shape;5279;p84"/>
          <p:cNvGrpSpPr/>
          <p:nvPr/>
        </p:nvGrpSpPr>
        <p:grpSpPr>
          <a:xfrm>
            <a:off x="821785" y="2307635"/>
            <a:ext cx="339235" cy="298186"/>
            <a:chOff x="898875" y="244725"/>
            <a:chExt cx="481800" cy="423500"/>
          </a:xfrm>
        </p:grpSpPr>
        <p:sp>
          <p:nvSpPr>
            <p:cNvPr id="5280" name="Google Shape;5280;p84"/>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1" name="Google Shape;5281;p84"/>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2" name="Google Shape;5282;p84"/>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3" name="Google Shape;5283;p84"/>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4" name="Google Shape;5284;p84"/>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5" name="Google Shape;5285;p84"/>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6" name="Google Shape;5286;p84"/>
          <p:cNvGrpSpPr/>
          <p:nvPr/>
        </p:nvGrpSpPr>
        <p:grpSpPr>
          <a:xfrm>
            <a:off x="1260167" y="2287103"/>
            <a:ext cx="298169" cy="339253"/>
            <a:chOff x="1529350" y="258825"/>
            <a:chExt cx="423475" cy="481825"/>
          </a:xfrm>
        </p:grpSpPr>
        <p:sp>
          <p:nvSpPr>
            <p:cNvPr id="5287" name="Google Shape;5287;p84"/>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8" name="Google Shape;5288;p84"/>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9" name="Google Shape;5289;p84"/>
          <p:cNvGrpSpPr/>
          <p:nvPr/>
        </p:nvGrpSpPr>
        <p:grpSpPr>
          <a:xfrm>
            <a:off x="2102437" y="2287102"/>
            <a:ext cx="298169" cy="339253"/>
            <a:chOff x="2707500" y="249400"/>
            <a:chExt cx="423475" cy="481825"/>
          </a:xfrm>
        </p:grpSpPr>
        <p:sp>
          <p:nvSpPr>
            <p:cNvPr id="5290" name="Google Shape;5290;p84"/>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1" name="Google Shape;5291;p84"/>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2" name="Google Shape;5292;p84"/>
          <p:cNvGrpSpPr/>
          <p:nvPr/>
        </p:nvGrpSpPr>
        <p:grpSpPr>
          <a:xfrm>
            <a:off x="2516052" y="2287428"/>
            <a:ext cx="305386" cy="338602"/>
            <a:chOff x="3300325" y="249875"/>
            <a:chExt cx="433725" cy="480900"/>
          </a:xfrm>
        </p:grpSpPr>
        <p:sp>
          <p:nvSpPr>
            <p:cNvPr id="5293" name="Google Shape;5293;p84"/>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4" name="Google Shape;5294;p84"/>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5" name="Google Shape;5295;p84"/>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6" name="Google Shape;5296;p84"/>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7" name="Google Shape;5297;p84"/>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8" name="Google Shape;5298;p84"/>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9" name="Google Shape;5299;p84"/>
          <p:cNvGrpSpPr/>
          <p:nvPr/>
        </p:nvGrpSpPr>
        <p:grpSpPr>
          <a:xfrm>
            <a:off x="1653142" y="2367273"/>
            <a:ext cx="340890" cy="178912"/>
            <a:chOff x="2084325" y="363300"/>
            <a:chExt cx="484150" cy="254100"/>
          </a:xfrm>
        </p:grpSpPr>
        <p:sp>
          <p:nvSpPr>
            <p:cNvPr id="5300" name="Google Shape;5300;p84"/>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1" name="Google Shape;5301;p84"/>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02" name="Google Shape;5302;p84"/>
          <p:cNvGrpSpPr/>
          <p:nvPr/>
        </p:nvGrpSpPr>
        <p:grpSpPr>
          <a:xfrm>
            <a:off x="2905137" y="2287349"/>
            <a:ext cx="352349" cy="338760"/>
            <a:chOff x="3854700" y="249750"/>
            <a:chExt cx="500425" cy="481125"/>
          </a:xfrm>
        </p:grpSpPr>
        <p:sp>
          <p:nvSpPr>
            <p:cNvPr id="5303" name="Google Shape;5303;p84"/>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4" name="Google Shape;5304;p84"/>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5" name="Google Shape;5305;p84"/>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6" name="Google Shape;5306;p84"/>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7" name="Google Shape;5307;p84"/>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8" name="Google Shape;5308;p84"/>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9" name="Google Shape;5309;p84"/>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0" name="Google Shape;5310;p84"/>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1" name="Google Shape;5311;p84"/>
          <p:cNvGrpSpPr/>
          <p:nvPr/>
        </p:nvGrpSpPr>
        <p:grpSpPr>
          <a:xfrm>
            <a:off x="3323126" y="2287349"/>
            <a:ext cx="352349" cy="338760"/>
            <a:chOff x="4447550" y="249750"/>
            <a:chExt cx="500425" cy="481125"/>
          </a:xfrm>
        </p:grpSpPr>
        <p:sp>
          <p:nvSpPr>
            <p:cNvPr id="5312" name="Google Shape;5312;p84"/>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3" name="Google Shape;5313;p84"/>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4" name="Google Shape;5314;p84"/>
          <p:cNvGrpSpPr/>
          <p:nvPr/>
        </p:nvGrpSpPr>
        <p:grpSpPr>
          <a:xfrm>
            <a:off x="3752328" y="2287102"/>
            <a:ext cx="339253" cy="339253"/>
            <a:chOff x="5049725" y="249400"/>
            <a:chExt cx="481825" cy="481825"/>
          </a:xfrm>
        </p:grpSpPr>
        <p:sp>
          <p:nvSpPr>
            <p:cNvPr id="5315" name="Google Shape;5315;p84"/>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6" name="Google Shape;5316;p84"/>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7" name="Google Shape;5317;p84"/>
          <p:cNvGrpSpPr/>
          <p:nvPr/>
        </p:nvGrpSpPr>
        <p:grpSpPr>
          <a:xfrm>
            <a:off x="4166269" y="2287102"/>
            <a:ext cx="339253" cy="339253"/>
            <a:chOff x="5660400" y="238125"/>
            <a:chExt cx="481825" cy="481825"/>
          </a:xfrm>
        </p:grpSpPr>
        <p:sp>
          <p:nvSpPr>
            <p:cNvPr id="5318" name="Google Shape;5318;p84"/>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9" name="Google Shape;5319;p84"/>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0" name="Google Shape;5320;p84"/>
          <p:cNvGrpSpPr/>
          <p:nvPr/>
        </p:nvGrpSpPr>
        <p:grpSpPr>
          <a:xfrm>
            <a:off x="4582955" y="2287102"/>
            <a:ext cx="339253" cy="339253"/>
            <a:chOff x="6235400" y="249400"/>
            <a:chExt cx="481825" cy="481825"/>
          </a:xfrm>
        </p:grpSpPr>
        <p:sp>
          <p:nvSpPr>
            <p:cNvPr id="5321" name="Google Shape;5321;p84"/>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2" name="Google Shape;5322;p84"/>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3" name="Google Shape;5323;p84"/>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4" name="Google Shape;5324;p84"/>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5" name="Google Shape;5325;p84"/>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6" name="Google Shape;5326;p84"/>
          <p:cNvGrpSpPr/>
          <p:nvPr/>
        </p:nvGrpSpPr>
        <p:grpSpPr>
          <a:xfrm>
            <a:off x="821301" y="2731810"/>
            <a:ext cx="340204" cy="298116"/>
            <a:chOff x="899850" y="871450"/>
            <a:chExt cx="483175" cy="423400"/>
          </a:xfrm>
        </p:grpSpPr>
        <p:sp>
          <p:nvSpPr>
            <p:cNvPr id="5327" name="Google Shape;5327;p84"/>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8" name="Google Shape;5328;p84"/>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9" name="Google Shape;5329;p84"/>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0" name="Google Shape;5330;p84"/>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31" name="Google Shape;5331;p84"/>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32" name="Google Shape;5332;p84"/>
          <p:cNvGrpSpPr/>
          <p:nvPr/>
        </p:nvGrpSpPr>
        <p:grpSpPr>
          <a:xfrm>
            <a:off x="1653301" y="2711232"/>
            <a:ext cx="340573" cy="339271"/>
            <a:chOff x="2085450" y="842250"/>
            <a:chExt cx="483700" cy="481850"/>
          </a:xfrm>
        </p:grpSpPr>
        <p:sp>
          <p:nvSpPr>
            <p:cNvPr id="5333" name="Google Shape;5333;p84"/>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4" name="Google Shape;5334;p84"/>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5" name="Google Shape;5335;p84"/>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6" name="Google Shape;5336;p84"/>
          <p:cNvGrpSpPr/>
          <p:nvPr/>
        </p:nvGrpSpPr>
        <p:grpSpPr>
          <a:xfrm>
            <a:off x="2081868" y="2711241"/>
            <a:ext cx="339306" cy="339253"/>
            <a:chOff x="2685825" y="840375"/>
            <a:chExt cx="481900" cy="481825"/>
          </a:xfrm>
        </p:grpSpPr>
        <p:sp>
          <p:nvSpPr>
            <p:cNvPr id="5337" name="Google Shape;5337;p84"/>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8" name="Google Shape;5338;p84"/>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9" name="Google Shape;5339;p84"/>
          <p:cNvGrpSpPr/>
          <p:nvPr/>
        </p:nvGrpSpPr>
        <p:grpSpPr>
          <a:xfrm>
            <a:off x="2493529" y="2710924"/>
            <a:ext cx="350431" cy="339887"/>
            <a:chOff x="3270675" y="841800"/>
            <a:chExt cx="497700" cy="482725"/>
          </a:xfrm>
        </p:grpSpPr>
        <p:sp>
          <p:nvSpPr>
            <p:cNvPr id="5340" name="Google Shape;5340;p84"/>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1" name="Google Shape;5341;p84"/>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2" name="Google Shape;5342;p84"/>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43" name="Google Shape;5343;p84"/>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44" name="Google Shape;5344;p84"/>
          <p:cNvGrpSpPr/>
          <p:nvPr/>
        </p:nvGrpSpPr>
        <p:grpSpPr>
          <a:xfrm>
            <a:off x="3329675" y="2731783"/>
            <a:ext cx="339253" cy="298169"/>
            <a:chOff x="4467200" y="877100"/>
            <a:chExt cx="481825" cy="423475"/>
          </a:xfrm>
        </p:grpSpPr>
        <p:sp>
          <p:nvSpPr>
            <p:cNvPr id="5345" name="Google Shape;5345;p84"/>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6" name="Google Shape;5346;p84"/>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7" name="Google Shape;5347;p84"/>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8" name="Google Shape;5348;p84"/>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9" name="Google Shape;5349;p84"/>
          <p:cNvGrpSpPr/>
          <p:nvPr/>
        </p:nvGrpSpPr>
        <p:grpSpPr>
          <a:xfrm>
            <a:off x="3744565" y="2711232"/>
            <a:ext cx="354778" cy="339271"/>
            <a:chOff x="5045500" y="842250"/>
            <a:chExt cx="503875" cy="481850"/>
          </a:xfrm>
        </p:grpSpPr>
        <p:sp>
          <p:nvSpPr>
            <p:cNvPr id="5350" name="Google Shape;5350;p84"/>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1" name="Google Shape;5351;p84"/>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2" name="Google Shape;5352;p84"/>
          <p:cNvGrpSpPr/>
          <p:nvPr/>
        </p:nvGrpSpPr>
        <p:grpSpPr>
          <a:xfrm>
            <a:off x="4167413" y="2737451"/>
            <a:ext cx="336965" cy="286833"/>
            <a:chOff x="5645200" y="879425"/>
            <a:chExt cx="478575" cy="407375"/>
          </a:xfrm>
        </p:grpSpPr>
        <p:sp>
          <p:nvSpPr>
            <p:cNvPr id="5353" name="Google Shape;5353;p84"/>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4" name="Google Shape;5354;p84"/>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5" name="Google Shape;5355;p84"/>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6" name="Google Shape;5356;p84"/>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7" name="Google Shape;5357;p84"/>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8" name="Google Shape;5358;p84"/>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9" name="Google Shape;5359;p84"/>
          <p:cNvGrpSpPr/>
          <p:nvPr/>
        </p:nvGrpSpPr>
        <p:grpSpPr>
          <a:xfrm>
            <a:off x="4603488" y="2711241"/>
            <a:ext cx="298186" cy="339253"/>
            <a:chOff x="6264525" y="842250"/>
            <a:chExt cx="423500" cy="481825"/>
          </a:xfrm>
        </p:grpSpPr>
        <p:sp>
          <p:nvSpPr>
            <p:cNvPr id="5360" name="Google Shape;5360;p84"/>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1" name="Google Shape;5361;p84"/>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2" name="Google Shape;5362;p84"/>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3" name="Google Shape;5363;p84"/>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4" name="Google Shape;5364;p84"/>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5" name="Google Shape;5365;p84"/>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6" name="Google Shape;5366;p84"/>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7" name="Google Shape;5367;p84"/>
          <p:cNvGrpSpPr/>
          <p:nvPr/>
        </p:nvGrpSpPr>
        <p:grpSpPr>
          <a:xfrm>
            <a:off x="821776" y="3125895"/>
            <a:ext cx="339253" cy="339253"/>
            <a:chOff x="900750" y="1436075"/>
            <a:chExt cx="481825" cy="481825"/>
          </a:xfrm>
        </p:grpSpPr>
        <p:sp>
          <p:nvSpPr>
            <p:cNvPr id="5368" name="Google Shape;5368;p84"/>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9" name="Google Shape;5369;p84"/>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0" name="Google Shape;5370;p84"/>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1" name="Google Shape;5371;p84"/>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2" name="Google Shape;5372;p84"/>
          <p:cNvGrpSpPr/>
          <p:nvPr/>
        </p:nvGrpSpPr>
        <p:grpSpPr>
          <a:xfrm>
            <a:off x="1239624" y="3186183"/>
            <a:ext cx="339253" cy="218676"/>
            <a:chOff x="1492675" y="1520750"/>
            <a:chExt cx="481825" cy="310575"/>
          </a:xfrm>
        </p:grpSpPr>
        <p:sp>
          <p:nvSpPr>
            <p:cNvPr id="5373" name="Google Shape;5373;p84"/>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4" name="Google Shape;5374;p84"/>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5" name="Google Shape;5375;p84"/>
          <p:cNvGrpSpPr/>
          <p:nvPr/>
        </p:nvGrpSpPr>
        <p:grpSpPr>
          <a:xfrm>
            <a:off x="1647421" y="3125877"/>
            <a:ext cx="352332" cy="339288"/>
            <a:chOff x="2071000" y="1435025"/>
            <a:chExt cx="500400" cy="481875"/>
          </a:xfrm>
        </p:grpSpPr>
        <p:sp>
          <p:nvSpPr>
            <p:cNvPr id="5376" name="Google Shape;5376;p84"/>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7" name="Google Shape;5377;p84"/>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8" name="Google Shape;5378;p84"/>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9" name="Google Shape;5379;p84"/>
          <p:cNvGrpSpPr/>
          <p:nvPr/>
        </p:nvGrpSpPr>
        <p:grpSpPr>
          <a:xfrm>
            <a:off x="2075584" y="3146709"/>
            <a:ext cx="351874" cy="297623"/>
            <a:chOff x="2678350" y="1464650"/>
            <a:chExt cx="499750" cy="422700"/>
          </a:xfrm>
        </p:grpSpPr>
        <p:sp>
          <p:nvSpPr>
            <p:cNvPr id="5380" name="Google Shape;5380;p84"/>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1" name="Google Shape;5381;p84"/>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2" name="Google Shape;5382;p84"/>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3" name="Google Shape;5383;p84"/>
          <p:cNvGrpSpPr/>
          <p:nvPr/>
        </p:nvGrpSpPr>
        <p:grpSpPr>
          <a:xfrm>
            <a:off x="2499118" y="3125895"/>
            <a:ext cx="339253" cy="339253"/>
            <a:chOff x="3271200" y="1435075"/>
            <a:chExt cx="481825" cy="481825"/>
          </a:xfrm>
        </p:grpSpPr>
        <p:sp>
          <p:nvSpPr>
            <p:cNvPr id="5384" name="Google Shape;5384;p84"/>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5" name="Google Shape;5385;p84"/>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6" name="Google Shape;5386;p84"/>
          <p:cNvGrpSpPr/>
          <p:nvPr/>
        </p:nvGrpSpPr>
        <p:grpSpPr>
          <a:xfrm>
            <a:off x="2909591" y="3125877"/>
            <a:ext cx="343442" cy="339288"/>
            <a:chOff x="3858100" y="1435075"/>
            <a:chExt cx="487775" cy="481875"/>
          </a:xfrm>
        </p:grpSpPr>
        <p:sp>
          <p:nvSpPr>
            <p:cNvPr id="5387" name="Google Shape;5387;p84"/>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8" name="Google Shape;5388;p84"/>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9" name="Google Shape;5389;p84"/>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0" name="Google Shape;5390;p84"/>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1" name="Google Shape;5391;p84"/>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2" name="Google Shape;5392;p84"/>
          <p:cNvGrpSpPr/>
          <p:nvPr/>
        </p:nvGrpSpPr>
        <p:grpSpPr>
          <a:xfrm>
            <a:off x="3329674" y="3125895"/>
            <a:ext cx="339253" cy="339253"/>
            <a:chOff x="4456875" y="1435075"/>
            <a:chExt cx="481825" cy="481825"/>
          </a:xfrm>
        </p:grpSpPr>
        <p:sp>
          <p:nvSpPr>
            <p:cNvPr id="5393" name="Google Shape;5393;p84"/>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4" name="Google Shape;5394;p84"/>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5" name="Google Shape;5395;p84"/>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6" name="Google Shape;5396;p84"/>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7" name="Google Shape;5397;p84"/>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8" name="Google Shape;5398;p84"/>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9" name="Google Shape;5399;p84"/>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0" name="Google Shape;5400;p84"/>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1" name="Google Shape;5401;p84"/>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2" name="Google Shape;5402;p84"/>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3" name="Google Shape;5403;p84"/>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4" name="Google Shape;5404;p84"/>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5" name="Google Shape;5405;p84"/>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6" name="Google Shape;5406;p84"/>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7" name="Google Shape;5407;p84"/>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8" name="Google Shape;5408;p84"/>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9" name="Google Shape;5409;p84"/>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0" name="Google Shape;5410;p84"/>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1" name="Google Shape;5411;p84"/>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2" name="Google Shape;5412;p84"/>
          <p:cNvGrpSpPr/>
          <p:nvPr/>
        </p:nvGrpSpPr>
        <p:grpSpPr>
          <a:xfrm>
            <a:off x="3750665" y="3125886"/>
            <a:ext cx="342580" cy="339271"/>
            <a:chOff x="5049725" y="1435050"/>
            <a:chExt cx="486550" cy="481850"/>
          </a:xfrm>
        </p:grpSpPr>
        <p:sp>
          <p:nvSpPr>
            <p:cNvPr id="5413" name="Google Shape;5413;p84"/>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4" name="Google Shape;5414;p84"/>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5" name="Google Shape;5415;p84"/>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6" name="Google Shape;5416;p84"/>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7" name="Google Shape;5417;p84"/>
          <p:cNvGrpSpPr/>
          <p:nvPr/>
        </p:nvGrpSpPr>
        <p:grpSpPr>
          <a:xfrm>
            <a:off x="4166216" y="3125895"/>
            <a:ext cx="339359" cy="339253"/>
            <a:chOff x="5642475" y="1435075"/>
            <a:chExt cx="481975" cy="481825"/>
          </a:xfrm>
        </p:grpSpPr>
        <p:sp>
          <p:nvSpPr>
            <p:cNvPr id="5418" name="Google Shape;5418;p84"/>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9" name="Google Shape;5419;p84"/>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0" name="Google Shape;5420;p84"/>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1" name="Google Shape;5421;p84"/>
          <p:cNvGrpSpPr/>
          <p:nvPr/>
        </p:nvGrpSpPr>
        <p:grpSpPr>
          <a:xfrm>
            <a:off x="4580702" y="3125886"/>
            <a:ext cx="343759" cy="339271"/>
            <a:chOff x="6232000" y="1435050"/>
            <a:chExt cx="488225" cy="481850"/>
          </a:xfrm>
        </p:grpSpPr>
        <p:sp>
          <p:nvSpPr>
            <p:cNvPr id="5422" name="Google Shape;5422;p84"/>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3" name="Google Shape;5423;p84"/>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4" name="Google Shape;5424;p84"/>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5" name="Google Shape;5425;p84"/>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6" name="Google Shape;5426;p84"/>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7" name="Google Shape;5427;p84"/>
          <p:cNvGrpSpPr/>
          <p:nvPr/>
        </p:nvGrpSpPr>
        <p:grpSpPr>
          <a:xfrm>
            <a:off x="841438" y="3539545"/>
            <a:ext cx="299929" cy="337792"/>
            <a:chOff x="924450" y="2028975"/>
            <a:chExt cx="425975" cy="479750"/>
          </a:xfrm>
        </p:grpSpPr>
        <p:sp>
          <p:nvSpPr>
            <p:cNvPr id="5428" name="Google Shape;5428;p84"/>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9" name="Google Shape;5429;p84"/>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0" name="Google Shape;5430;p84"/>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1" name="Google Shape;5431;p84"/>
          <p:cNvGrpSpPr/>
          <p:nvPr/>
        </p:nvGrpSpPr>
        <p:grpSpPr>
          <a:xfrm>
            <a:off x="1653934" y="3559347"/>
            <a:ext cx="339306" cy="298186"/>
            <a:chOff x="2085450" y="2057100"/>
            <a:chExt cx="481900" cy="423500"/>
          </a:xfrm>
        </p:grpSpPr>
        <p:sp>
          <p:nvSpPr>
            <p:cNvPr id="5432" name="Google Shape;5432;p84"/>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3" name="Google Shape;5433;p84"/>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4" name="Google Shape;5434;p84"/>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5" name="Google Shape;5435;p84"/>
          <p:cNvGrpSpPr/>
          <p:nvPr/>
        </p:nvGrpSpPr>
        <p:grpSpPr>
          <a:xfrm>
            <a:off x="2081868" y="3582592"/>
            <a:ext cx="339306" cy="251698"/>
            <a:chOff x="2678275" y="2090100"/>
            <a:chExt cx="481900" cy="357475"/>
          </a:xfrm>
        </p:grpSpPr>
        <p:sp>
          <p:nvSpPr>
            <p:cNvPr id="5436" name="Google Shape;5436;p84"/>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7" name="Google Shape;5437;p84"/>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8" name="Google Shape;5438;p84"/>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9" name="Google Shape;5439;p84"/>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0" name="Google Shape;5440;p84"/>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1" name="Google Shape;5441;p84"/>
          <p:cNvGrpSpPr/>
          <p:nvPr/>
        </p:nvGrpSpPr>
        <p:grpSpPr>
          <a:xfrm>
            <a:off x="2559072" y="3594790"/>
            <a:ext cx="219345" cy="227301"/>
            <a:chOff x="3357325" y="2093500"/>
            <a:chExt cx="311525" cy="322825"/>
          </a:xfrm>
        </p:grpSpPr>
        <p:sp>
          <p:nvSpPr>
            <p:cNvPr id="5442" name="Google Shape;5442;p84"/>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3" name="Google Shape;5443;p84"/>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4" name="Google Shape;5444;p84"/>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45" name="Google Shape;5445;p84"/>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46" name="Google Shape;5446;p84"/>
          <p:cNvGrpSpPr/>
          <p:nvPr/>
        </p:nvGrpSpPr>
        <p:grpSpPr>
          <a:xfrm>
            <a:off x="3353262" y="3538814"/>
            <a:ext cx="292078" cy="339253"/>
            <a:chOff x="4492800" y="2027925"/>
            <a:chExt cx="414825" cy="481825"/>
          </a:xfrm>
        </p:grpSpPr>
        <p:sp>
          <p:nvSpPr>
            <p:cNvPr id="5447" name="Google Shape;5447;p84"/>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8" name="Google Shape;5448;p84"/>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9" name="Google Shape;5449;p84"/>
          <p:cNvGrpSpPr/>
          <p:nvPr/>
        </p:nvGrpSpPr>
        <p:grpSpPr>
          <a:xfrm>
            <a:off x="3752354" y="3538805"/>
            <a:ext cx="339200" cy="339271"/>
            <a:chOff x="5049725" y="2027900"/>
            <a:chExt cx="481750" cy="481850"/>
          </a:xfrm>
        </p:grpSpPr>
        <p:sp>
          <p:nvSpPr>
            <p:cNvPr id="5450" name="Google Shape;5450;p84"/>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1" name="Google Shape;5451;p84"/>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2" name="Google Shape;5452;p84"/>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3" name="Google Shape;5453;p84"/>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4" name="Google Shape;5454;p84"/>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5" name="Google Shape;5455;p84"/>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6" name="Google Shape;5456;p84"/>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7" name="Google Shape;5457;p84"/>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58" name="Google Shape;5458;p84"/>
          <p:cNvGrpSpPr/>
          <p:nvPr/>
        </p:nvGrpSpPr>
        <p:grpSpPr>
          <a:xfrm>
            <a:off x="4225950" y="3538893"/>
            <a:ext cx="219890" cy="339095"/>
            <a:chOff x="5726350" y="2028150"/>
            <a:chExt cx="312300" cy="481600"/>
          </a:xfrm>
        </p:grpSpPr>
        <p:sp>
          <p:nvSpPr>
            <p:cNvPr id="5459" name="Google Shape;5459;p84"/>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0" name="Google Shape;5460;p84"/>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1" name="Google Shape;5461;p84"/>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2" name="Google Shape;5462;p84"/>
          <p:cNvGrpSpPr/>
          <p:nvPr/>
        </p:nvGrpSpPr>
        <p:grpSpPr>
          <a:xfrm>
            <a:off x="4586141" y="3542000"/>
            <a:ext cx="332881" cy="332881"/>
            <a:chOff x="6239925" y="2032450"/>
            <a:chExt cx="472775" cy="472775"/>
          </a:xfrm>
        </p:grpSpPr>
        <p:sp>
          <p:nvSpPr>
            <p:cNvPr id="5463" name="Google Shape;5463;p84"/>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4" name="Google Shape;5464;p84"/>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5" name="Google Shape;5465;p84"/>
          <p:cNvGrpSpPr/>
          <p:nvPr/>
        </p:nvGrpSpPr>
        <p:grpSpPr>
          <a:xfrm>
            <a:off x="5035233" y="2364092"/>
            <a:ext cx="334641" cy="185425"/>
            <a:chOff x="903075" y="2730000"/>
            <a:chExt cx="475275" cy="263350"/>
          </a:xfrm>
        </p:grpSpPr>
        <p:sp>
          <p:nvSpPr>
            <p:cNvPr id="5466" name="Google Shape;5466;p84"/>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7" name="Google Shape;5467;p84"/>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8" name="Google Shape;5468;p84"/>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9" name="Google Shape;5469;p84"/>
          <p:cNvGrpSpPr/>
          <p:nvPr/>
        </p:nvGrpSpPr>
        <p:grpSpPr>
          <a:xfrm>
            <a:off x="1239624" y="3538814"/>
            <a:ext cx="339253" cy="339253"/>
            <a:chOff x="1492675" y="2027925"/>
            <a:chExt cx="481825" cy="481825"/>
          </a:xfrm>
        </p:grpSpPr>
        <p:sp>
          <p:nvSpPr>
            <p:cNvPr id="5470" name="Google Shape;5470;p84"/>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1" name="Google Shape;5471;p84"/>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2" name="Google Shape;5472;p84"/>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3" name="Google Shape;5473;p84"/>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4" name="Google Shape;5474;p84"/>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75" name="Google Shape;5475;p84"/>
          <p:cNvGrpSpPr/>
          <p:nvPr/>
        </p:nvGrpSpPr>
        <p:grpSpPr>
          <a:xfrm>
            <a:off x="5466000" y="2287178"/>
            <a:ext cx="339253" cy="339253"/>
            <a:chOff x="1492675" y="2620775"/>
            <a:chExt cx="481825" cy="481825"/>
          </a:xfrm>
        </p:grpSpPr>
        <p:sp>
          <p:nvSpPr>
            <p:cNvPr id="5476" name="Google Shape;5476;p84"/>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7" name="Google Shape;5477;p84"/>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78" name="Google Shape;5478;p84"/>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79" name="Google Shape;5479;p84"/>
          <p:cNvGrpSpPr/>
          <p:nvPr/>
        </p:nvGrpSpPr>
        <p:grpSpPr>
          <a:xfrm>
            <a:off x="6289754" y="2303161"/>
            <a:ext cx="333585" cy="307287"/>
            <a:chOff x="2682350" y="2643425"/>
            <a:chExt cx="473775" cy="436425"/>
          </a:xfrm>
        </p:grpSpPr>
        <p:sp>
          <p:nvSpPr>
            <p:cNvPr id="5480" name="Google Shape;5480;p84"/>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1" name="Google Shape;5481;p84"/>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2" name="Google Shape;5482;p84"/>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3" name="Google Shape;5483;p84"/>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4" name="Google Shape;5484;p84"/>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5" name="Google Shape;5485;p84"/>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6" name="Google Shape;5486;p84"/>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7" name="Google Shape;5487;p84"/>
          <p:cNvGrpSpPr/>
          <p:nvPr/>
        </p:nvGrpSpPr>
        <p:grpSpPr>
          <a:xfrm>
            <a:off x="6755243" y="2287178"/>
            <a:ext cx="238531" cy="339253"/>
            <a:chOff x="3342725" y="2620775"/>
            <a:chExt cx="338775" cy="481825"/>
          </a:xfrm>
        </p:grpSpPr>
        <p:sp>
          <p:nvSpPr>
            <p:cNvPr id="5488" name="Google Shape;5488;p84"/>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9" name="Google Shape;5489;p84"/>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0" name="Google Shape;5490;p84"/>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1" name="Google Shape;5491;p84"/>
          <p:cNvGrpSpPr/>
          <p:nvPr/>
        </p:nvGrpSpPr>
        <p:grpSpPr>
          <a:xfrm>
            <a:off x="7148994" y="2287178"/>
            <a:ext cx="278296" cy="339253"/>
            <a:chOff x="3907325" y="2620775"/>
            <a:chExt cx="395250" cy="481825"/>
          </a:xfrm>
        </p:grpSpPr>
        <p:sp>
          <p:nvSpPr>
            <p:cNvPr id="5492" name="Google Shape;5492;p84"/>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3" name="Google Shape;5493;p84"/>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4" name="Google Shape;5494;p84"/>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5" name="Google Shape;5495;p84"/>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6" name="Google Shape;5496;p84"/>
          <p:cNvGrpSpPr/>
          <p:nvPr/>
        </p:nvGrpSpPr>
        <p:grpSpPr>
          <a:xfrm>
            <a:off x="7542181" y="2297783"/>
            <a:ext cx="339253" cy="318042"/>
            <a:chOff x="4456875" y="2635825"/>
            <a:chExt cx="481825" cy="451700"/>
          </a:xfrm>
        </p:grpSpPr>
        <p:sp>
          <p:nvSpPr>
            <p:cNvPr id="5497" name="Google Shape;5497;p84"/>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8" name="Google Shape;5498;p84"/>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9" name="Google Shape;5499;p84"/>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0" name="Google Shape;5500;p84"/>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1" name="Google Shape;5501;p84"/>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2" name="Google Shape;5502;p84"/>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3" name="Google Shape;5503;p84"/>
          <p:cNvGrpSpPr/>
          <p:nvPr/>
        </p:nvGrpSpPr>
        <p:grpSpPr>
          <a:xfrm>
            <a:off x="7967105" y="2297783"/>
            <a:ext cx="339253" cy="318042"/>
            <a:chOff x="5049725" y="2635825"/>
            <a:chExt cx="481825" cy="451700"/>
          </a:xfrm>
        </p:grpSpPr>
        <p:sp>
          <p:nvSpPr>
            <p:cNvPr id="5504" name="Google Shape;5504;p84"/>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5" name="Google Shape;5505;p84"/>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6" name="Google Shape;5506;p84"/>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7" name="Google Shape;5507;p84"/>
          <p:cNvGrpSpPr/>
          <p:nvPr/>
        </p:nvGrpSpPr>
        <p:grpSpPr>
          <a:xfrm>
            <a:off x="2211475" y="3952243"/>
            <a:ext cx="338566" cy="338373"/>
            <a:chOff x="5643000" y="2621375"/>
            <a:chExt cx="480850" cy="480575"/>
          </a:xfrm>
        </p:grpSpPr>
        <p:sp>
          <p:nvSpPr>
            <p:cNvPr id="5508" name="Google Shape;5508;p84"/>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9" name="Google Shape;5509;p84"/>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84"/>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1" name="Google Shape;5511;p84"/>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2" name="Google Shape;5512;p84"/>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3" name="Google Shape;5513;p84"/>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4" name="Google Shape;5514;p84"/>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5" name="Google Shape;5515;p84"/>
          <p:cNvGrpSpPr/>
          <p:nvPr/>
        </p:nvGrpSpPr>
        <p:grpSpPr>
          <a:xfrm>
            <a:off x="4032695" y="3951803"/>
            <a:ext cx="339359" cy="339253"/>
            <a:chOff x="6235250" y="2620775"/>
            <a:chExt cx="481975" cy="481825"/>
          </a:xfrm>
        </p:grpSpPr>
        <p:sp>
          <p:nvSpPr>
            <p:cNvPr id="5516" name="Google Shape;5516;p84"/>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7" name="Google Shape;5517;p84"/>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8" name="Google Shape;5518;p84"/>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9" name="Google Shape;5519;p84"/>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0" name="Google Shape;5520;p84"/>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21" name="Google Shape;5521;p84"/>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22" name="Google Shape;5522;p84"/>
          <p:cNvGrpSpPr/>
          <p:nvPr/>
        </p:nvGrpSpPr>
        <p:grpSpPr>
          <a:xfrm>
            <a:off x="5465078" y="2711317"/>
            <a:ext cx="341101" cy="339253"/>
            <a:chOff x="1535000" y="3223325"/>
            <a:chExt cx="484450" cy="481825"/>
          </a:xfrm>
        </p:grpSpPr>
        <p:sp>
          <p:nvSpPr>
            <p:cNvPr id="5523" name="Google Shape;5523;p84"/>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4" name="Google Shape;5524;p84"/>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5" name="Google Shape;5525;p84"/>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6" name="Google Shape;5526;p84"/>
          <p:cNvGrpSpPr/>
          <p:nvPr/>
        </p:nvGrpSpPr>
        <p:grpSpPr>
          <a:xfrm>
            <a:off x="5872645" y="2746618"/>
            <a:ext cx="339253" cy="268649"/>
            <a:chOff x="2085525" y="3263750"/>
            <a:chExt cx="481825" cy="381550"/>
          </a:xfrm>
        </p:grpSpPr>
        <p:sp>
          <p:nvSpPr>
            <p:cNvPr id="5527" name="Google Shape;5527;p84"/>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8" name="Google Shape;5528;p84"/>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29" name="Google Shape;5529;p84"/>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30" name="Google Shape;5530;p84"/>
          <p:cNvGrpSpPr/>
          <p:nvPr/>
        </p:nvGrpSpPr>
        <p:grpSpPr>
          <a:xfrm>
            <a:off x="6704407" y="2711308"/>
            <a:ext cx="340204" cy="339271"/>
            <a:chOff x="3270450" y="3213625"/>
            <a:chExt cx="483175" cy="481850"/>
          </a:xfrm>
        </p:grpSpPr>
        <p:sp>
          <p:nvSpPr>
            <p:cNvPr id="5531" name="Google Shape;5531;p84"/>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2" name="Google Shape;5532;p84"/>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3" name="Google Shape;5533;p84"/>
          <p:cNvGrpSpPr/>
          <p:nvPr/>
        </p:nvGrpSpPr>
        <p:grpSpPr>
          <a:xfrm>
            <a:off x="7203676" y="2711317"/>
            <a:ext cx="168931" cy="339253"/>
            <a:chOff x="3984950" y="3213600"/>
            <a:chExt cx="239925" cy="481825"/>
          </a:xfrm>
        </p:grpSpPr>
        <p:sp>
          <p:nvSpPr>
            <p:cNvPr id="5534" name="Google Shape;5534;p84"/>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5" name="Google Shape;5535;p84"/>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36" name="Google Shape;5536;p84"/>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7" name="Google Shape;5537;p84"/>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38" name="Google Shape;5538;p84"/>
          <p:cNvGrpSpPr/>
          <p:nvPr/>
        </p:nvGrpSpPr>
        <p:grpSpPr>
          <a:xfrm>
            <a:off x="1736111" y="3981487"/>
            <a:ext cx="355218" cy="279880"/>
            <a:chOff x="5629975" y="3255775"/>
            <a:chExt cx="504500" cy="397500"/>
          </a:xfrm>
        </p:grpSpPr>
        <p:sp>
          <p:nvSpPr>
            <p:cNvPr id="5539" name="Google Shape;5539;p84"/>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0" name="Google Shape;5540;p84"/>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1" name="Google Shape;5541;p84"/>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2" name="Google Shape;5542;p84"/>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3" name="Google Shape;5543;p84"/>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4" name="Google Shape;5544;p84"/>
          <p:cNvGrpSpPr/>
          <p:nvPr/>
        </p:nvGrpSpPr>
        <p:grpSpPr>
          <a:xfrm>
            <a:off x="3572294" y="3981593"/>
            <a:ext cx="340256" cy="279669"/>
            <a:chOff x="6234950" y="3255925"/>
            <a:chExt cx="483250" cy="397200"/>
          </a:xfrm>
        </p:grpSpPr>
        <p:sp>
          <p:nvSpPr>
            <p:cNvPr id="5545" name="Google Shape;5545;p84"/>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6" name="Google Shape;5546;p84"/>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7" name="Google Shape;5547;p84"/>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8" name="Google Shape;5548;p84"/>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9" name="Google Shape;5549;p84"/>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0" name="Google Shape;5550;p84"/>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1" name="Google Shape;5551;p84"/>
          <p:cNvGrpSpPr/>
          <p:nvPr/>
        </p:nvGrpSpPr>
        <p:grpSpPr>
          <a:xfrm>
            <a:off x="5043532" y="3125970"/>
            <a:ext cx="318042" cy="339253"/>
            <a:chOff x="914900" y="3806450"/>
            <a:chExt cx="451700" cy="481825"/>
          </a:xfrm>
        </p:grpSpPr>
        <p:sp>
          <p:nvSpPr>
            <p:cNvPr id="5552" name="Google Shape;5552;p84"/>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3" name="Google Shape;5553;p84"/>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4" name="Google Shape;5554;p84"/>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5" name="Google Shape;5555;p84"/>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6" name="Google Shape;5556;p84"/>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7" name="Google Shape;5557;p84"/>
          <p:cNvGrpSpPr/>
          <p:nvPr/>
        </p:nvGrpSpPr>
        <p:grpSpPr>
          <a:xfrm>
            <a:off x="5462454" y="3125785"/>
            <a:ext cx="346347" cy="339623"/>
            <a:chOff x="1490050" y="3805975"/>
            <a:chExt cx="491900" cy="482350"/>
          </a:xfrm>
        </p:grpSpPr>
        <p:sp>
          <p:nvSpPr>
            <p:cNvPr id="5558" name="Google Shape;5558;p84"/>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84"/>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0" name="Google Shape;5560;p84"/>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1" name="Google Shape;5561;p84"/>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2" name="Google Shape;5562;p84"/>
          <p:cNvGrpSpPr/>
          <p:nvPr/>
        </p:nvGrpSpPr>
        <p:grpSpPr>
          <a:xfrm>
            <a:off x="5886322" y="3125970"/>
            <a:ext cx="311899" cy="339253"/>
            <a:chOff x="2104275" y="3806450"/>
            <a:chExt cx="442975" cy="481825"/>
          </a:xfrm>
        </p:grpSpPr>
        <p:sp>
          <p:nvSpPr>
            <p:cNvPr id="5563" name="Google Shape;5563;p84"/>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4" name="Google Shape;5564;p84"/>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5" name="Google Shape;5565;p84"/>
          <p:cNvGrpSpPr/>
          <p:nvPr/>
        </p:nvGrpSpPr>
        <p:grpSpPr>
          <a:xfrm>
            <a:off x="6309839" y="3125970"/>
            <a:ext cx="293416" cy="339253"/>
            <a:chOff x="2710875" y="3806450"/>
            <a:chExt cx="416725" cy="481825"/>
          </a:xfrm>
        </p:grpSpPr>
        <p:sp>
          <p:nvSpPr>
            <p:cNvPr id="5566" name="Google Shape;5566;p84"/>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84"/>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8" name="Google Shape;5568;p84"/>
          <p:cNvGrpSpPr/>
          <p:nvPr/>
        </p:nvGrpSpPr>
        <p:grpSpPr>
          <a:xfrm>
            <a:off x="6704883" y="3166412"/>
            <a:ext cx="339253" cy="258369"/>
            <a:chOff x="3271200" y="3863875"/>
            <a:chExt cx="481825" cy="366950"/>
          </a:xfrm>
        </p:grpSpPr>
        <p:sp>
          <p:nvSpPr>
            <p:cNvPr id="5569" name="Google Shape;5569;p84"/>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0" name="Google Shape;5570;p84"/>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1" name="Google Shape;5571;p84"/>
          <p:cNvGrpSpPr/>
          <p:nvPr/>
        </p:nvGrpSpPr>
        <p:grpSpPr>
          <a:xfrm>
            <a:off x="7140377" y="3126199"/>
            <a:ext cx="295528" cy="338795"/>
            <a:chOff x="3895050" y="3806775"/>
            <a:chExt cx="419725" cy="481175"/>
          </a:xfrm>
        </p:grpSpPr>
        <p:sp>
          <p:nvSpPr>
            <p:cNvPr id="5572" name="Google Shape;5572;p84"/>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3" name="Google Shape;5573;p84"/>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4" name="Google Shape;5574;p84"/>
          <p:cNvGrpSpPr/>
          <p:nvPr/>
        </p:nvGrpSpPr>
        <p:grpSpPr>
          <a:xfrm>
            <a:off x="7543659" y="3125979"/>
            <a:ext cx="336296" cy="339235"/>
            <a:chOff x="4464775" y="3806475"/>
            <a:chExt cx="477625" cy="481800"/>
          </a:xfrm>
        </p:grpSpPr>
        <p:sp>
          <p:nvSpPr>
            <p:cNvPr id="5575" name="Google Shape;5575;p84"/>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6" name="Google Shape;5576;p84"/>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7" name="Google Shape;5577;p84"/>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84"/>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9" name="Google Shape;5579;p84"/>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0" name="Google Shape;5580;p84"/>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1" name="Google Shape;5581;p84"/>
          <p:cNvGrpSpPr/>
          <p:nvPr/>
        </p:nvGrpSpPr>
        <p:grpSpPr>
          <a:xfrm>
            <a:off x="7967105" y="3125970"/>
            <a:ext cx="339253" cy="339253"/>
            <a:chOff x="5049725" y="3806450"/>
            <a:chExt cx="481825" cy="481825"/>
          </a:xfrm>
        </p:grpSpPr>
        <p:sp>
          <p:nvSpPr>
            <p:cNvPr id="5582" name="Google Shape;5582;p84"/>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3" name="Google Shape;5583;p84"/>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84"/>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5" name="Google Shape;5585;p84"/>
          <p:cNvGrpSpPr/>
          <p:nvPr/>
        </p:nvGrpSpPr>
        <p:grpSpPr>
          <a:xfrm>
            <a:off x="1276714" y="3951798"/>
            <a:ext cx="339253" cy="339253"/>
            <a:chOff x="5651375" y="3806450"/>
            <a:chExt cx="481825" cy="481825"/>
          </a:xfrm>
        </p:grpSpPr>
        <p:sp>
          <p:nvSpPr>
            <p:cNvPr id="5586" name="Google Shape;5586;p84"/>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7" name="Google Shape;5587;p84"/>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8" name="Google Shape;5588;p84"/>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9" name="Google Shape;5589;p84"/>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0" name="Google Shape;5590;p84"/>
          <p:cNvGrpSpPr/>
          <p:nvPr/>
        </p:nvGrpSpPr>
        <p:grpSpPr>
          <a:xfrm>
            <a:off x="3153646" y="3953787"/>
            <a:ext cx="298503" cy="335275"/>
            <a:chOff x="6264300" y="3809300"/>
            <a:chExt cx="423950" cy="476175"/>
          </a:xfrm>
        </p:grpSpPr>
        <p:sp>
          <p:nvSpPr>
            <p:cNvPr id="5591" name="Google Shape;5591;p84"/>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84"/>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84"/>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4" name="Google Shape;5594;p84"/>
          <p:cNvGrpSpPr/>
          <p:nvPr/>
        </p:nvGrpSpPr>
        <p:grpSpPr>
          <a:xfrm>
            <a:off x="5032267" y="3538881"/>
            <a:ext cx="340573" cy="339271"/>
            <a:chOff x="898875" y="4399275"/>
            <a:chExt cx="483700" cy="481850"/>
          </a:xfrm>
        </p:grpSpPr>
        <p:sp>
          <p:nvSpPr>
            <p:cNvPr id="5595" name="Google Shape;5595;p84"/>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84"/>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84"/>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84"/>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9" name="Google Shape;5599;p84"/>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84"/>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84"/>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84"/>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3" name="Google Shape;5603;p84"/>
          <p:cNvGrpSpPr/>
          <p:nvPr/>
        </p:nvGrpSpPr>
        <p:grpSpPr>
          <a:xfrm>
            <a:off x="5466000" y="3554133"/>
            <a:ext cx="339253" cy="308765"/>
            <a:chOff x="1492675" y="4420975"/>
            <a:chExt cx="481825" cy="438525"/>
          </a:xfrm>
        </p:grpSpPr>
        <p:sp>
          <p:nvSpPr>
            <p:cNvPr id="5604" name="Google Shape;5604;p84"/>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5" name="Google Shape;5605;p84"/>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84"/>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7" name="Google Shape;5607;p84"/>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8" name="Google Shape;5608;p84"/>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9" name="Google Shape;5609;p84"/>
          <p:cNvGrpSpPr/>
          <p:nvPr/>
        </p:nvGrpSpPr>
        <p:grpSpPr>
          <a:xfrm>
            <a:off x="5870982" y="3539558"/>
            <a:ext cx="342580" cy="337915"/>
            <a:chOff x="2084100" y="4400250"/>
            <a:chExt cx="486550" cy="479925"/>
          </a:xfrm>
        </p:grpSpPr>
        <p:sp>
          <p:nvSpPr>
            <p:cNvPr id="5610" name="Google Shape;5610;p84"/>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1" name="Google Shape;5611;p84"/>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84"/>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3" name="Google Shape;5613;p84"/>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4" name="Google Shape;5614;p84"/>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5" name="Google Shape;5615;p84"/>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6" name="Google Shape;5616;p84"/>
          <p:cNvGrpSpPr/>
          <p:nvPr/>
        </p:nvGrpSpPr>
        <p:grpSpPr>
          <a:xfrm>
            <a:off x="6307462" y="3538907"/>
            <a:ext cx="298169" cy="339218"/>
            <a:chOff x="2707950" y="4399325"/>
            <a:chExt cx="423475" cy="481775"/>
          </a:xfrm>
        </p:grpSpPr>
        <p:sp>
          <p:nvSpPr>
            <p:cNvPr id="5617" name="Google Shape;5617;p84"/>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8" name="Google Shape;5618;p84"/>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9" name="Google Shape;5619;p84"/>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0" name="Google Shape;5620;p84"/>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84"/>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2" name="Google Shape;5622;p84"/>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84"/>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4" name="Google Shape;5624;p84"/>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5" name="Google Shape;5625;p84"/>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84"/>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84"/>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8" name="Google Shape;5628;p84"/>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9" name="Google Shape;5629;p84"/>
          <p:cNvGrpSpPr/>
          <p:nvPr/>
        </p:nvGrpSpPr>
        <p:grpSpPr>
          <a:xfrm>
            <a:off x="6736981" y="3538881"/>
            <a:ext cx="275057" cy="339271"/>
            <a:chOff x="3330525" y="4399275"/>
            <a:chExt cx="390650" cy="481850"/>
          </a:xfrm>
        </p:grpSpPr>
        <p:sp>
          <p:nvSpPr>
            <p:cNvPr id="5630" name="Google Shape;5630;p84"/>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84"/>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2" name="Google Shape;5632;p84"/>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3" name="Google Shape;5633;p84"/>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4" name="Google Shape;5634;p84"/>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5" name="Google Shape;5635;p84"/>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84"/>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7" name="Google Shape;5637;p84"/>
          <p:cNvGrpSpPr/>
          <p:nvPr/>
        </p:nvGrpSpPr>
        <p:grpSpPr>
          <a:xfrm>
            <a:off x="7161510" y="3538890"/>
            <a:ext cx="253265" cy="339253"/>
            <a:chOff x="3938800" y="4399275"/>
            <a:chExt cx="359700" cy="481825"/>
          </a:xfrm>
        </p:grpSpPr>
        <p:sp>
          <p:nvSpPr>
            <p:cNvPr id="5638" name="Google Shape;5638;p84"/>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9" name="Google Shape;5639;p84"/>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0" name="Google Shape;5640;p84"/>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1" name="Google Shape;5641;p84"/>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2" name="Google Shape;5642;p84"/>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3" name="Google Shape;5643;p84"/>
          <p:cNvGrpSpPr/>
          <p:nvPr/>
        </p:nvGrpSpPr>
        <p:grpSpPr>
          <a:xfrm>
            <a:off x="7632288" y="3538890"/>
            <a:ext cx="159039" cy="339253"/>
            <a:chOff x="4584850" y="4399275"/>
            <a:chExt cx="225875" cy="481825"/>
          </a:xfrm>
        </p:grpSpPr>
        <p:sp>
          <p:nvSpPr>
            <p:cNvPr id="5644" name="Google Shape;5644;p84"/>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5" name="Google Shape;5645;p84"/>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46" name="Google Shape;5646;p84"/>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47" name="Google Shape;5647;p84"/>
          <p:cNvGrpSpPr/>
          <p:nvPr/>
        </p:nvGrpSpPr>
        <p:grpSpPr>
          <a:xfrm>
            <a:off x="817316" y="3951795"/>
            <a:ext cx="339253" cy="339253"/>
            <a:chOff x="5642550" y="4399275"/>
            <a:chExt cx="481825" cy="481825"/>
          </a:xfrm>
        </p:grpSpPr>
        <p:sp>
          <p:nvSpPr>
            <p:cNvPr id="5648" name="Google Shape;5648;p84"/>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84"/>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0" name="Google Shape;5650;p84"/>
          <p:cNvGrpSpPr/>
          <p:nvPr/>
        </p:nvGrpSpPr>
        <p:grpSpPr>
          <a:xfrm>
            <a:off x="2670186" y="3963703"/>
            <a:ext cx="363316" cy="315437"/>
            <a:chOff x="6218300" y="4416175"/>
            <a:chExt cx="516000" cy="448000"/>
          </a:xfrm>
        </p:grpSpPr>
        <p:sp>
          <p:nvSpPr>
            <p:cNvPr id="5651" name="Google Shape;5651;p84"/>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2" name="Google Shape;5652;p84"/>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3" name="Google Shape;5653;p84"/>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4" name="Google Shape;5654;p84"/>
          <p:cNvGrpSpPr/>
          <p:nvPr/>
        </p:nvGrpSpPr>
        <p:grpSpPr>
          <a:xfrm>
            <a:off x="5870391" y="3951792"/>
            <a:ext cx="339253" cy="339253"/>
            <a:chOff x="899850" y="4992125"/>
            <a:chExt cx="481825" cy="481825"/>
          </a:xfrm>
        </p:grpSpPr>
        <p:sp>
          <p:nvSpPr>
            <p:cNvPr id="5655" name="Google Shape;5655;p84"/>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6" name="Google Shape;5656;p84"/>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7" name="Google Shape;5657;p84"/>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8" name="Google Shape;5658;p84"/>
          <p:cNvGrpSpPr/>
          <p:nvPr/>
        </p:nvGrpSpPr>
        <p:grpSpPr>
          <a:xfrm>
            <a:off x="5410993" y="3951792"/>
            <a:ext cx="339253" cy="339253"/>
            <a:chOff x="1492675" y="4992125"/>
            <a:chExt cx="481825" cy="481825"/>
          </a:xfrm>
        </p:grpSpPr>
        <p:sp>
          <p:nvSpPr>
            <p:cNvPr id="5659" name="Google Shape;5659;p8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0" name="Google Shape;5660;p8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1" name="Google Shape;5661;p84"/>
          <p:cNvGrpSpPr/>
          <p:nvPr/>
        </p:nvGrpSpPr>
        <p:grpSpPr>
          <a:xfrm>
            <a:off x="4951595" y="3951792"/>
            <a:ext cx="339253" cy="339253"/>
            <a:chOff x="2085525" y="4992125"/>
            <a:chExt cx="481825" cy="481825"/>
          </a:xfrm>
        </p:grpSpPr>
        <p:sp>
          <p:nvSpPr>
            <p:cNvPr id="5662" name="Google Shape;5662;p8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3" name="Google Shape;5663;p8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4" name="Google Shape;5664;p84"/>
          <p:cNvGrpSpPr/>
          <p:nvPr/>
        </p:nvGrpSpPr>
        <p:grpSpPr>
          <a:xfrm>
            <a:off x="6789344" y="3951792"/>
            <a:ext cx="339253" cy="339253"/>
            <a:chOff x="2678350" y="4992125"/>
            <a:chExt cx="481825" cy="481825"/>
          </a:xfrm>
        </p:grpSpPr>
        <p:sp>
          <p:nvSpPr>
            <p:cNvPr id="5665" name="Google Shape;5665;p84"/>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6" name="Google Shape;5666;p84"/>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7" name="Google Shape;5667;p84"/>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8" name="Google Shape;5668;p84"/>
          <p:cNvGrpSpPr/>
          <p:nvPr/>
        </p:nvGrpSpPr>
        <p:grpSpPr>
          <a:xfrm>
            <a:off x="4492198" y="3951792"/>
            <a:ext cx="339253" cy="339253"/>
            <a:chOff x="3271200" y="4992125"/>
            <a:chExt cx="481825" cy="481825"/>
          </a:xfrm>
        </p:grpSpPr>
        <p:sp>
          <p:nvSpPr>
            <p:cNvPr id="5669" name="Google Shape;5669;p84"/>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0" name="Google Shape;5670;p84"/>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84"/>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2" name="Google Shape;5672;p84"/>
          <p:cNvGrpSpPr/>
          <p:nvPr/>
        </p:nvGrpSpPr>
        <p:grpSpPr>
          <a:xfrm>
            <a:off x="6329788" y="3952813"/>
            <a:ext cx="339411" cy="337211"/>
            <a:chOff x="5049575" y="4993600"/>
            <a:chExt cx="482050" cy="478925"/>
          </a:xfrm>
        </p:grpSpPr>
        <p:sp>
          <p:nvSpPr>
            <p:cNvPr id="5673" name="Google Shape;5673;p84"/>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84"/>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5" name="Google Shape;5675;p84"/>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6" name="Google Shape;5676;p84"/>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77" name="Google Shape;5677;p84"/>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678" name="Google Shape;5678;p8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679" name="Google Shape;5679;p84"/>
          <p:cNvGrpSpPr/>
          <p:nvPr/>
        </p:nvGrpSpPr>
        <p:grpSpPr>
          <a:xfrm>
            <a:off x="7248742" y="3975375"/>
            <a:ext cx="195300" cy="343772"/>
            <a:chOff x="3999225" y="4364775"/>
            <a:chExt cx="195300" cy="343772"/>
          </a:xfrm>
        </p:grpSpPr>
        <p:grpSp>
          <p:nvGrpSpPr>
            <p:cNvPr id="5680" name="Google Shape;5680;p84"/>
            <p:cNvGrpSpPr/>
            <p:nvPr/>
          </p:nvGrpSpPr>
          <p:grpSpPr>
            <a:xfrm>
              <a:off x="4048568" y="4562577"/>
              <a:ext cx="97317" cy="145970"/>
              <a:chOff x="1529575" y="2222650"/>
              <a:chExt cx="203125" cy="304675"/>
            </a:xfrm>
          </p:grpSpPr>
          <p:sp>
            <p:nvSpPr>
              <p:cNvPr id="5681" name="Google Shape;5681;p84"/>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4"/>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84"/>
            <p:cNvGrpSpPr/>
            <p:nvPr/>
          </p:nvGrpSpPr>
          <p:grpSpPr>
            <a:xfrm>
              <a:off x="3999225" y="4364775"/>
              <a:ext cx="195300" cy="195300"/>
              <a:chOff x="3999225" y="4364775"/>
              <a:chExt cx="195300" cy="195300"/>
            </a:xfrm>
          </p:grpSpPr>
          <p:sp>
            <p:nvSpPr>
              <p:cNvPr id="5684" name="Google Shape;5684;p84"/>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4"/>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6" name="Google Shape;5686;p84"/>
          <p:cNvGrpSpPr/>
          <p:nvPr/>
        </p:nvGrpSpPr>
        <p:grpSpPr>
          <a:xfrm>
            <a:off x="7564186" y="3991627"/>
            <a:ext cx="277088" cy="259611"/>
            <a:chOff x="4335888" y="4398114"/>
            <a:chExt cx="277088" cy="259611"/>
          </a:xfrm>
        </p:grpSpPr>
        <p:grpSp>
          <p:nvGrpSpPr>
            <p:cNvPr id="5687" name="Google Shape;5687;p84"/>
            <p:cNvGrpSpPr/>
            <p:nvPr/>
          </p:nvGrpSpPr>
          <p:grpSpPr>
            <a:xfrm>
              <a:off x="4335888" y="4462425"/>
              <a:ext cx="195300" cy="195300"/>
              <a:chOff x="4335888" y="4462425"/>
              <a:chExt cx="195300" cy="195300"/>
            </a:xfrm>
          </p:grpSpPr>
          <p:sp>
            <p:nvSpPr>
              <p:cNvPr id="5688" name="Google Shape;5688;p84"/>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4"/>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84"/>
            <p:cNvGrpSpPr/>
            <p:nvPr/>
          </p:nvGrpSpPr>
          <p:grpSpPr>
            <a:xfrm>
              <a:off x="4509813" y="4398114"/>
              <a:ext cx="103162" cy="103198"/>
              <a:chOff x="2277975" y="2021700"/>
              <a:chExt cx="215325" cy="215400"/>
            </a:xfrm>
          </p:grpSpPr>
          <p:sp>
            <p:nvSpPr>
              <p:cNvPr id="5691" name="Google Shape;5691;p8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93" name="Google Shape;5693;p84"/>
          <p:cNvGrpSpPr/>
          <p:nvPr/>
        </p:nvGrpSpPr>
        <p:grpSpPr>
          <a:xfrm>
            <a:off x="7961419" y="4049613"/>
            <a:ext cx="392275" cy="195300"/>
            <a:chOff x="4752588" y="4440200"/>
            <a:chExt cx="392275" cy="195300"/>
          </a:xfrm>
        </p:grpSpPr>
        <p:grpSp>
          <p:nvGrpSpPr>
            <p:cNvPr id="5694" name="Google Shape;5694;p84"/>
            <p:cNvGrpSpPr/>
            <p:nvPr/>
          </p:nvGrpSpPr>
          <p:grpSpPr>
            <a:xfrm>
              <a:off x="4950384" y="4469728"/>
              <a:ext cx="194479" cy="136244"/>
              <a:chOff x="3163375" y="2175125"/>
              <a:chExt cx="405925" cy="284375"/>
            </a:xfrm>
          </p:grpSpPr>
          <p:sp>
            <p:nvSpPr>
              <p:cNvPr id="5695" name="Google Shape;5695;p84"/>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4"/>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84"/>
            <p:cNvGrpSpPr/>
            <p:nvPr/>
          </p:nvGrpSpPr>
          <p:grpSpPr>
            <a:xfrm>
              <a:off x="4752588" y="4440200"/>
              <a:ext cx="195300" cy="195300"/>
              <a:chOff x="4335888" y="4462425"/>
              <a:chExt cx="195300" cy="195300"/>
            </a:xfrm>
          </p:grpSpPr>
          <p:sp>
            <p:nvSpPr>
              <p:cNvPr id="5699" name="Google Shape;5699;p84"/>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4"/>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04"/>
        <p:cNvGrpSpPr/>
        <p:nvPr/>
      </p:nvGrpSpPr>
      <p:grpSpPr>
        <a:xfrm>
          <a:off x="0" y="0"/>
          <a:ext cx="0" cy="0"/>
          <a:chOff x="0" y="0"/>
          <a:chExt cx="0" cy="0"/>
        </a:xfrm>
      </p:grpSpPr>
      <p:grpSp>
        <p:nvGrpSpPr>
          <p:cNvPr id="5705" name="Google Shape;5705;p85"/>
          <p:cNvGrpSpPr/>
          <p:nvPr/>
        </p:nvGrpSpPr>
        <p:grpSpPr>
          <a:xfrm>
            <a:off x="856199" y="1311179"/>
            <a:ext cx="322099" cy="370529"/>
            <a:chOff x="-42971725" y="3217825"/>
            <a:chExt cx="275675" cy="317125"/>
          </a:xfrm>
        </p:grpSpPr>
        <p:sp>
          <p:nvSpPr>
            <p:cNvPr id="5706" name="Google Shape;5706;p85"/>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5"/>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5"/>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85"/>
          <p:cNvGrpSpPr/>
          <p:nvPr/>
        </p:nvGrpSpPr>
        <p:grpSpPr>
          <a:xfrm>
            <a:off x="828113" y="1779835"/>
            <a:ext cx="378270" cy="337551"/>
            <a:chOff x="-42996150" y="3612600"/>
            <a:chExt cx="323750" cy="288900"/>
          </a:xfrm>
        </p:grpSpPr>
        <p:sp>
          <p:nvSpPr>
            <p:cNvPr id="5710" name="Google Shape;5710;p85"/>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5"/>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5"/>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85"/>
          <p:cNvGrpSpPr/>
          <p:nvPr/>
        </p:nvGrpSpPr>
        <p:grpSpPr>
          <a:xfrm>
            <a:off x="830874" y="2189205"/>
            <a:ext cx="372749" cy="370909"/>
            <a:chOff x="-42994575" y="3950300"/>
            <a:chExt cx="319025" cy="317450"/>
          </a:xfrm>
        </p:grpSpPr>
        <p:sp>
          <p:nvSpPr>
            <p:cNvPr id="5714" name="Google Shape;5714;p85"/>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5"/>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5"/>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85"/>
          <p:cNvGrpSpPr/>
          <p:nvPr/>
        </p:nvGrpSpPr>
        <p:grpSpPr>
          <a:xfrm>
            <a:off x="2984269" y="1336037"/>
            <a:ext cx="371785" cy="370879"/>
            <a:chOff x="-41111350" y="3239100"/>
            <a:chExt cx="318200" cy="317425"/>
          </a:xfrm>
        </p:grpSpPr>
        <p:sp>
          <p:nvSpPr>
            <p:cNvPr id="5718" name="Google Shape;5718;p85"/>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5"/>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5"/>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5"/>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85"/>
          <p:cNvGrpSpPr/>
          <p:nvPr/>
        </p:nvGrpSpPr>
        <p:grpSpPr>
          <a:xfrm>
            <a:off x="2980588" y="1771568"/>
            <a:ext cx="379146" cy="370967"/>
            <a:chOff x="-41117650" y="3605525"/>
            <a:chExt cx="324500" cy="317500"/>
          </a:xfrm>
        </p:grpSpPr>
        <p:sp>
          <p:nvSpPr>
            <p:cNvPr id="5723" name="Google Shape;5723;p85"/>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5"/>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5"/>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6" name="Google Shape;5726;p85"/>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7" name="Google Shape;5727;p85"/>
          <p:cNvGrpSpPr/>
          <p:nvPr/>
        </p:nvGrpSpPr>
        <p:grpSpPr>
          <a:xfrm>
            <a:off x="1806843" y="2663092"/>
            <a:ext cx="216271" cy="371814"/>
            <a:chOff x="-39205300" y="3220175"/>
            <a:chExt cx="185100" cy="318225"/>
          </a:xfrm>
        </p:grpSpPr>
        <p:sp>
          <p:nvSpPr>
            <p:cNvPr id="5728" name="Google Shape;5728;p85"/>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5"/>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0" name="Google Shape;5730;p85"/>
          <p:cNvGrpSpPr/>
          <p:nvPr/>
        </p:nvGrpSpPr>
        <p:grpSpPr>
          <a:xfrm>
            <a:off x="1772370" y="3123163"/>
            <a:ext cx="300016" cy="369273"/>
            <a:chOff x="-39248625" y="3588600"/>
            <a:chExt cx="256775" cy="316050"/>
          </a:xfrm>
        </p:grpSpPr>
        <p:sp>
          <p:nvSpPr>
            <p:cNvPr id="5731" name="Google Shape;5731;p85"/>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5"/>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3" name="Google Shape;5733;p85"/>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5"/>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5" name="Google Shape;5735;p85"/>
          <p:cNvGrpSpPr/>
          <p:nvPr/>
        </p:nvGrpSpPr>
        <p:grpSpPr>
          <a:xfrm>
            <a:off x="1223084" y="1311179"/>
            <a:ext cx="429504" cy="370879"/>
            <a:chOff x="-42651700" y="3217825"/>
            <a:chExt cx="367600" cy="317425"/>
          </a:xfrm>
        </p:grpSpPr>
        <p:sp>
          <p:nvSpPr>
            <p:cNvPr id="5736" name="Google Shape;5736;p85"/>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5"/>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5"/>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5"/>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85"/>
          <p:cNvGrpSpPr/>
          <p:nvPr/>
        </p:nvGrpSpPr>
        <p:grpSpPr>
          <a:xfrm>
            <a:off x="1258516" y="1750829"/>
            <a:ext cx="358640" cy="363226"/>
            <a:chOff x="-42617300" y="3587775"/>
            <a:chExt cx="306950" cy="310875"/>
          </a:xfrm>
        </p:grpSpPr>
        <p:sp>
          <p:nvSpPr>
            <p:cNvPr id="5741" name="Google Shape;5741;p85"/>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5"/>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3" name="Google Shape;5743;p85"/>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4" name="Google Shape;5744;p85"/>
          <p:cNvGrpSpPr/>
          <p:nvPr/>
        </p:nvGrpSpPr>
        <p:grpSpPr>
          <a:xfrm>
            <a:off x="3430343" y="1335569"/>
            <a:ext cx="376926" cy="370324"/>
            <a:chOff x="-40748275" y="3238700"/>
            <a:chExt cx="322600" cy="316950"/>
          </a:xfrm>
        </p:grpSpPr>
        <p:sp>
          <p:nvSpPr>
            <p:cNvPr id="5745" name="Google Shape;5745;p85"/>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5"/>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5"/>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5"/>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5"/>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5"/>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85"/>
          <p:cNvGrpSpPr/>
          <p:nvPr/>
        </p:nvGrpSpPr>
        <p:grpSpPr>
          <a:xfrm>
            <a:off x="3432899" y="1803553"/>
            <a:ext cx="371814" cy="338690"/>
            <a:chOff x="-40745125" y="3632900"/>
            <a:chExt cx="318225" cy="289875"/>
          </a:xfrm>
        </p:grpSpPr>
        <p:sp>
          <p:nvSpPr>
            <p:cNvPr id="5752" name="Google Shape;5752;p85"/>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5"/>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5"/>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5"/>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5"/>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5"/>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5"/>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85"/>
          <p:cNvGrpSpPr/>
          <p:nvPr/>
        </p:nvGrpSpPr>
        <p:grpSpPr>
          <a:xfrm>
            <a:off x="3437047" y="2214764"/>
            <a:ext cx="363518" cy="370178"/>
            <a:chOff x="-40742750" y="3972175"/>
            <a:chExt cx="311125" cy="316825"/>
          </a:xfrm>
        </p:grpSpPr>
        <p:sp>
          <p:nvSpPr>
            <p:cNvPr id="5760" name="Google Shape;5760;p85"/>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5"/>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85"/>
          <p:cNvGrpSpPr/>
          <p:nvPr/>
        </p:nvGrpSpPr>
        <p:grpSpPr>
          <a:xfrm>
            <a:off x="2219708" y="2664932"/>
            <a:ext cx="266892" cy="369974"/>
            <a:chOff x="-38860325" y="3221750"/>
            <a:chExt cx="228425" cy="316650"/>
          </a:xfrm>
        </p:grpSpPr>
        <p:sp>
          <p:nvSpPr>
            <p:cNvPr id="5763" name="Google Shape;5763;p85"/>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5"/>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5"/>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5"/>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85"/>
          <p:cNvGrpSpPr/>
          <p:nvPr/>
        </p:nvGrpSpPr>
        <p:grpSpPr>
          <a:xfrm>
            <a:off x="2170515" y="3126989"/>
            <a:ext cx="380081" cy="367111"/>
            <a:chOff x="-38905225" y="3591875"/>
            <a:chExt cx="325300" cy="314200"/>
          </a:xfrm>
        </p:grpSpPr>
        <p:sp>
          <p:nvSpPr>
            <p:cNvPr id="5768" name="Google Shape;5768;p85"/>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5"/>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5"/>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1" name="Google Shape;5771;p85"/>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2" name="Google Shape;5772;p85"/>
          <p:cNvGrpSpPr/>
          <p:nvPr/>
        </p:nvGrpSpPr>
        <p:grpSpPr>
          <a:xfrm>
            <a:off x="3977265" y="3112069"/>
            <a:ext cx="290815" cy="369740"/>
            <a:chOff x="-37370925" y="3579105"/>
            <a:chExt cx="248900" cy="316450"/>
          </a:xfrm>
        </p:grpSpPr>
        <p:sp>
          <p:nvSpPr>
            <p:cNvPr id="5773" name="Google Shape;5773;p85"/>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5"/>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5" name="Google Shape;5775;p85"/>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5"/>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7" name="Google Shape;5777;p85"/>
          <p:cNvGrpSpPr/>
          <p:nvPr/>
        </p:nvGrpSpPr>
        <p:grpSpPr>
          <a:xfrm>
            <a:off x="1670640" y="2190140"/>
            <a:ext cx="371814" cy="369974"/>
            <a:chOff x="-42259725" y="3951100"/>
            <a:chExt cx="318225" cy="316650"/>
          </a:xfrm>
        </p:grpSpPr>
        <p:sp>
          <p:nvSpPr>
            <p:cNvPr id="5778" name="Google Shape;5778;p85"/>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5"/>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85"/>
          <p:cNvGrpSpPr/>
          <p:nvPr/>
        </p:nvGrpSpPr>
        <p:grpSpPr>
          <a:xfrm>
            <a:off x="3869002" y="1369161"/>
            <a:ext cx="370879" cy="337755"/>
            <a:chOff x="-40378075" y="3267450"/>
            <a:chExt cx="317425" cy="289075"/>
          </a:xfrm>
        </p:grpSpPr>
        <p:sp>
          <p:nvSpPr>
            <p:cNvPr id="5781" name="Google Shape;5781;p85"/>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5"/>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5"/>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5"/>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85"/>
          <p:cNvGrpSpPr/>
          <p:nvPr/>
        </p:nvGrpSpPr>
        <p:grpSpPr>
          <a:xfrm>
            <a:off x="3872668" y="1770429"/>
            <a:ext cx="363548" cy="369974"/>
            <a:chOff x="-40372575" y="3604550"/>
            <a:chExt cx="311150" cy="316650"/>
          </a:xfrm>
        </p:grpSpPr>
        <p:sp>
          <p:nvSpPr>
            <p:cNvPr id="5786" name="Google Shape;5786;p85"/>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5"/>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5"/>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9" name="Google Shape;5789;p85"/>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0" name="Google Shape;5790;p85"/>
          <p:cNvGrpSpPr/>
          <p:nvPr/>
        </p:nvGrpSpPr>
        <p:grpSpPr>
          <a:xfrm>
            <a:off x="2596617" y="2663092"/>
            <a:ext cx="399038" cy="372165"/>
            <a:chOff x="-38542250" y="3220175"/>
            <a:chExt cx="341525" cy="318525"/>
          </a:xfrm>
        </p:grpSpPr>
        <p:sp>
          <p:nvSpPr>
            <p:cNvPr id="5791" name="Google Shape;5791;p85"/>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5"/>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5"/>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85"/>
          <p:cNvGrpSpPr/>
          <p:nvPr/>
        </p:nvGrpSpPr>
        <p:grpSpPr>
          <a:xfrm>
            <a:off x="2618549" y="3122462"/>
            <a:ext cx="369974" cy="369068"/>
            <a:chOff x="-38537400" y="3588000"/>
            <a:chExt cx="316650" cy="315875"/>
          </a:xfrm>
        </p:grpSpPr>
        <p:sp>
          <p:nvSpPr>
            <p:cNvPr id="5795" name="Google Shape;5795;p85"/>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5"/>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5"/>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5"/>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9" name="Google Shape;5799;p85"/>
          <p:cNvGrpSpPr/>
          <p:nvPr/>
        </p:nvGrpSpPr>
        <p:grpSpPr>
          <a:xfrm>
            <a:off x="2617629" y="3579991"/>
            <a:ext cx="371814" cy="369974"/>
            <a:chOff x="-38538975" y="3954250"/>
            <a:chExt cx="318225" cy="316650"/>
          </a:xfrm>
        </p:grpSpPr>
        <p:sp>
          <p:nvSpPr>
            <p:cNvPr id="5800" name="Google Shape;5800;p85"/>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5"/>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85"/>
          <p:cNvGrpSpPr/>
          <p:nvPr/>
        </p:nvGrpSpPr>
        <p:grpSpPr>
          <a:xfrm>
            <a:off x="3934941" y="3574918"/>
            <a:ext cx="375465" cy="371814"/>
            <a:chOff x="-37385100" y="3949908"/>
            <a:chExt cx="321350" cy="318225"/>
          </a:xfrm>
        </p:grpSpPr>
        <p:sp>
          <p:nvSpPr>
            <p:cNvPr id="5803" name="Google Shape;5803;p85"/>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5"/>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85"/>
          <p:cNvGrpSpPr/>
          <p:nvPr/>
        </p:nvGrpSpPr>
        <p:grpSpPr>
          <a:xfrm>
            <a:off x="2110600" y="1310478"/>
            <a:ext cx="370909" cy="370675"/>
            <a:chOff x="-41895050" y="3217225"/>
            <a:chExt cx="317450" cy="317250"/>
          </a:xfrm>
        </p:grpSpPr>
        <p:sp>
          <p:nvSpPr>
            <p:cNvPr id="5806" name="Google Shape;5806;p85"/>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5"/>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5"/>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5"/>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5"/>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85"/>
          <p:cNvGrpSpPr/>
          <p:nvPr/>
        </p:nvGrpSpPr>
        <p:grpSpPr>
          <a:xfrm>
            <a:off x="2110148" y="1747412"/>
            <a:ext cx="371814" cy="369974"/>
            <a:chOff x="-41893475" y="3584850"/>
            <a:chExt cx="318225" cy="316650"/>
          </a:xfrm>
        </p:grpSpPr>
        <p:sp>
          <p:nvSpPr>
            <p:cNvPr id="5812" name="Google Shape;5812;p85"/>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5"/>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5"/>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5"/>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6" name="Google Shape;5816;p85"/>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5"/>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8" name="Google Shape;5818;p85"/>
          <p:cNvGrpSpPr/>
          <p:nvPr/>
        </p:nvGrpSpPr>
        <p:grpSpPr>
          <a:xfrm>
            <a:off x="880176" y="3142704"/>
            <a:ext cx="337522" cy="370909"/>
            <a:chOff x="-39998250" y="3605325"/>
            <a:chExt cx="288875" cy="317450"/>
          </a:xfrm>
        </p:grpSpPr>
        <p:sp>
          <p:nvSpPr>
            <p:cNvPr id="5819" name="Google Shape;5819;p85"/>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5"/>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85"/>
          <p:cNvGrpSpPr/>
          <p:nvPr/>
        </p:nvGrpSpPr>
        <p:grpSpPr>
          <a:xfrm>
            <a:off x="863950" y="3601168"/>
            <a:ext cx="369974" cy="369945"/>
            <a:chOff x="-40011050" y="3972375"/>
            <a:chExt cx="316650" cy="316625"/>
          </a:xfrm>
        </p:grpSpPr>
        <p:sp>
          <p:nvSpPr>
            <p:cNvPr id="5822" name="Google Shape;5822;p85"/>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5"/>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4" name="Google Shape;5824;p85"/>
          <p:cNvGrpSpPr/>
          <p:nvPr/>
        </p:nvGrpSpPr>
        <p:grpSpPr>
          <a:xfrm>
            <a:off x="3095881" y="2665867"/>
            <a:ext cx="266921" cy="369039"/>
            <a:chOff x="-38129425" y="3222550"/>
            <a:chExt cx="228450" cy="315850"/>
          </a:xfrm>
        </p:grpSpPr>
        <p:sp>
          <p:nvSpPr>
            <p:cNvPr id="5825" name="Google Shape;5825;p85"/>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5"/>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85"/>
          <p:cNvGrpSpPr/>
          <p:nvPr/>
        </p:nvGrpSpPr>
        <p:grpSpPr>
          <a:xfrm>
            <a:off x="3050850" y="3122462"/>
            <a:ext cx="371785" cy="369974"/>
            <a:chOff x="-38172725" y="3588000"/>
            <a:chExt cx="318200" cy="316650"/>
          </a:xfrm>
        </p:grpSpPr>
        <p:sp>
          <p:nvSpPr>
            <p:cNvPr id="5828" name="Google Shape;5828;p85"/>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5"/>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5"/>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5"/>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5"/>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5"/>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5"/>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5"/>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85"/>
          <p:cNvGrpSpPr/>
          <p:nvPr/>
        </p:nvGrpSpPr>
        <p:grpSpPr>
          <a:xfrm>
            <a:off x="3126752" y="3580897"/>
            <a:ext cx="219981" cy="369974"/>
            <a:chOff x="-38109725" y="3955025"/>
            <a:chExt cx="188275" cy="316650"/>
          </a:xfrm>
        </p:grpSpPr>
        <p:sp>
          <p:nvSpPr>
            <p:cNvPr id="5837" name="Google Shape;5837;p85"/>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5"/>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9" name="Google Shape;5839;p85"/>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0" name="Google Shape;5840;p85"/>
          <p:cNvGrpSpPr/>
          <p:nvPr/>
        </p:nvGrpSpPr>
        <p:grpSpPr>
          <a:xfrm>
            <a:off x="2542151" y="1312318"/>
            <a:ext cx="373654" cy="369068"/>
            <a:chOff x="-41530375" y="3218800"/>
            <a:chExt cx="319800" cy="315875"/>
          </a:xfrm>
        </p:grpSpPr>
        <p:sp>
          <p:nvSpPr>
            <p:cNvPr id="5841" name="Google Shape;5841;p85"/>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5"/>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3" name="Google Shape;5843;p85"/>
          <p:cNvGrpSpPr/>
          <p:nvPr/>
        </p:nvGrpSpPr>
        <p:grpSpPr>
          <a:xfrm>
            <a:off x="2544444" y="1827476"/>
            <a:ext cx="369068" cy="289004"/>
            <a:chOff x="-41526450" y="3653375"/>
            <a:chExt cx="315875" cy="247350"/>
          </a:xfrm>
        </p:grpSpPr>
        <p:sp>
          <p:nvSpPr>
            <p:cNvPr id="5844" name="Google Shape;5844;p85"/>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5"/>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85"/>
          <p:cNvGrpSpPr/>
          <p:nvPr/>
        </p:nvGrpSpPr>
        <p:grpSpPr>
          <a:xfrm>
            <a:off x="2545831" y="2190140"/>
            <a:ext cx="366293" cy="369974"/>
            <a:chOff x="-41526450" y="3951100"/>
            <a:chExt cx="313500" cy="316650"/>
          </a:xfrm>
        </p:grpSpPr>
        <p:sp>
          <p:nvSpPr>
            <p:cNvPr id="5847" name="Google Shape;5847;p85"/>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5"/>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5"/>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85"/>
          <p:cNvGrpSpPr/>
          <p:nvPr/>
        </p:nvGrpSpPr>
        <p:grpSpPr>
          <a:xfrm>
            <a:off x="1311086" y="2684269"/>
            <a:ext cx="339595" cy="371814"/>
            <a:chOff x="-39625900" y="3238300"/>
            <a:chExt cx="290650" cy="318225"/>
          </a:xfrm>
        </p:grpSpPr>
        <p:sp>
          <p:nvSpPr>
            <p:cNvPr id="5851" name="Google Shape;5851;p85"/>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5"/>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3" name="Google Shape;5853;p85"/>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4" name="Google Shape;5854;p85"/>
          <p:cNvGrpSpPr/>
          <p:nvPr/>
        </p:nvGrpSpPr>
        <p:grpSpPr>
          <a:xfrm>
            <a:off x="1305137" y="3600730"/>
            <a:ext cx="366293" cy="370441"/>
            <a:chOff x="-39647175" y="3972000"/>
            <a:chExt cx="313500" cy="317050"/>
          </a:xfrm>
        </p:grpSpPr>
        <p:sp>
          <p:nvSpPr>
            <p:cNvPr id="5855" name="Google Shape;5855;p85"/>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5"/>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5"/>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85"/>
          <p:cNvGrpSpPr/>
          <p:nvPr/>
        </p:nvGrpSpPr>
        <p:grpSpPr>
          <a:xfrm>
            <a:off x="3474265" y="2664728"/>
            <a:ext cx="375495" cy="370879"/>
            <a:chOff x="-37808850" y="3221575"/>
            <a:chExt cx="321375" cy="317425"/>
          </a:xfrm>
        </p:grpSpPr>
        <p:sp>
          <p:nvSpPr>
            <p:cNvPr id="5859" name="Google Shape;5859;p85"/>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5"/>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85"/>
          <p:cNvGrpSpPr/>
          <p:nvPr/>
        </p:nvGrpSpPr>
        <p:grpSpPr>
          <a:xfrm>
            <a:off x="3483038" y="3186759"/>
            <a:ext cx="372749" cy="241158"/>
            <a:chOff x="-37806500" y="3643030"/>
            <a:chExt cx="319025" cy="206400"/>
          </a:xfrm>
        </p:grpSpPr>
        <p:sp>
          <p:nvSpPr>
            <p:cNvPr id="5862" name="Google Shape;5862;p85"/>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5"/>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85"/>
          <p:cNvGrpSpPr/>
          <p:nvPr/>
        </p:nvGrpSpPr>
        <p:grpSpPr>
          <a:xfrm>
            <a:off x="3485346" y="3579056"/>
            <a:ext cx="368134" cy="371814"/>
            <a:chOff x="-37804925" y="3953450"/>
            <a:chExt cx="315075" cy="318225"/>
          </a:xfrm>
        </p:grpSpPr>
        <p:sp>
          <p:nvSpPr>
            <p:cNvPr id="5865" name="Google Shape;5865;p85"/>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5"/>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5"/>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8" name="Google Shape;5868;p85"/>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9" name="Google Shape;5869;p85"/>
          <p:cNvGrpSpPr/>
          <p:nvPr/>
        </p:nvGrpSpPr>
        <p:grpSpPr>
          <a:xfrm>
            <a:off x="4840364" y="1328538"/>
            <a:ext cx="355663" cy="308725"/>
            <a:chOff x="-28462125" y="3199700"/>
            <a:chExt cx="298550" cy="259150"/>
          </a:xfrm>
        </p:grpSpPr>
        <p:sp>
          <p:nvSpPr>
            <p:cNvPr id="5870" name="Google Shape;5870;p85"/>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5"/>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5"/>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85"/>
          <p:cNvGrpSpPr/>
          <p:nvPr/>
        </p:nvGrpSpPr>
        <p:grpSpPr>
          <a:xfrm>
            <a:off x="4841317" y="1763228"/>
            <a:ext cx="353757" cy="352833"/>
            <a:chOff x="-28461325" y="3545475"/>
            <a:chExt cx="296950" cy="296175"/>
          </a:xfrm>
        </p:grpSpPr>
        <p:sp>
          <p:nvSpPr>
            <p:cNvPr id="5874" name="Google Shape;5874;p85"/>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5"/>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5"/>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5"/>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5"/>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5"/>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85"/>
          <p:cNvGrpSpPr/>
          <p:nvPr/>
        </p:nvGrpSpPr>
        <p:grpSpPr>
          <a:xfrm>
            <a:off x="4837550" y="2213272"/>
            <a:ext cx="361292" cy="352803"/>
            <a:chOff x="-28463700" y="3914875"/>
            <a:chExt cx="303275" cy="296150"/>
          </a:xfrm>
        </p:grpSpPr>
        <p:sp>
          <p:nvSpPr>
            <p:cNvPr id="5881" name="Google Shape;5881;p85"/>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5"/>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85"/>
          <p:cNvGrpSpPr/>
          <p:nvPr/>
        </p:nvGrpSpPr>
        <p:grpSpPr>
          <a:xfrm>
            <a:off x="7072335" y="1369355"/>
            <a:ext cx="351880" cy="227092"/>
            <a:chOff x="-26573400" y="3224125"/>
            <a:chExt cx="295375" cy="190625"/>
          </a:xfrm>
        </p:grpSpPr>
        <p:sp>
          <p:nvSpPr>
            <p:cNvPr id="5884" name="Google Shape;5884;p85"/>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5"/>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85"/>
          <p:cNvGrpSpPr/>
          <p:nvPr/>
        </p:nvGrpSpPr>
        <p:grpSpPr>
          <a:xfrm>
            <a:off x="7072335" y="1763690"/>
            <a:ext cx="351880" cy="351910"/>
            <a:chOff x="-26573400" y="3546250"/>
            <a:chExt cx="295375" cy="295400"/>
          </a:xfrm>
        </p:grpSpPr>
        <p:sp>
          <p:nvSpPr>
            <p:cNvPr id="5887" name="Google Shape;5887;p85"/>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5"/>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5"/>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5"/>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5"/>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85"/>
          <p:cNvGrpSpPr/>
          <p:nvPr/>
        </p:nvGrpSpPr>
        <p:grpSpPr>
          <a:xfrm>
            <a:off x="7060615" y="2213599"/>
            <a:ext cx="375319" cy="352148"/>
            <a:chOff x="-26583625" y="3917025"/>
            <a:chExt cx="315050" cy="295600"/>
          </a:xfrm>
        </p:grpSpPr>
        <p:sp>
          <p:nvSpPr>
            <p:cNvPr id="5893" name="Google Shape;5893;p85"/>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5"/>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5"/>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5"/>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7" name="Google Shape;5897;p85"/>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8" name="Google Shape;5898;p85"/>
          <p:cNvGrpSpPr/>
          <p:nvPr/>
        </p:nvGrpSpPr>
        <p:grpSpPr>
          <a:xfrm>
            <a:off x="5759130" y="3172629"/>
            <a:ext cx="289039" cy="352833"/>
            <a:chOff x="-24694925" y="3518700"/>
            <a:chExt cx="242625" cy="296175"/>
          </a:xfrm>
        </p:grpSpPr>
        <p:sp>
          <p:nvSpPr>
            <p:cNvPr id="5899" name="Google Shape;5899;p85"/>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5"/>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5"/>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5"/>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85"/>
          <p:cNvGrpSpPr/>
          <p:nvPr/>
        </p:nvGrpSpPr>
        <p:grpSpPr>
          <a:xfrm>
            <a:off x="5758668" y="3622657"/>
            <a:ext cx="289962" cy="352833"/>
            <a:chOff x="-24709100" y="3888875"/>
            <a:chExt cx="243400" cy="296175"/>
          </a:xfrm>
        </p:grpSpPr>
        <p:sp>
          <p:nvSpPr>
            <p:cNvPr id="5904" name="Google Shape;5904;p85"/>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5"/>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5"/>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85"/>
          <p:cNvGrpSpPr/>
          <p:nvPr/>
        </p:nvGrpSpPr>
        <p:grpSpPr>
          <a:xfrm>
            <a:off x="7958668" y="2695320"/>
            <a:ext cx="356556" cy="349557"/>
            <a:chOff x="-22863675" y="3131775"/>
            <a:chExt cx="299300" cy="293425"/>
          </a:xfrm>
        </p:grpSpPr>
        <p:sp>
          <p:nvSpPr>
            <p:cNvPr id="5908" name="Google Shape;5908;p85"/>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5"/>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5"/>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85"/>
          <p:cNvGrpSpPr/>
          <p:nvPr/>
        </p:nvGrpSpPr>
        <p:grpSpPr>
          <a:xfrm>
            <a:off x="5301532" y="1306499"/>
            <a:ext cx="310602" cy="352803"/>
            <a:chOff x="-28069875" y="3175300"/>
            <a:chExt cx="260725" cy="296150"/>
          </a:xfrm>
        </p:grpSpPr>
        <p:sp>
          <p:nvSpPr>
            <p:cNvPr id="5912" name="Google Shape;5912;p85"/>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5"/>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5"/>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5"/>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5"/>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5"/>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5"/>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5"/>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5"/>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1" name="Google Shape;5921;p85"/>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2" name="Google Shape;5922;p85"/>
          <p:cNvGrpSpPr/>
          <p:nvPr/>
        </p:nvGrpSpPr>
        <p:grpSpPr>
          <a:xfrm>
            <a:off x="5342810" y="2213733"/>
            <a:ext cx="228045" cy="351880"/>
            <a:chOff x="-28032075" y="3916450"/>
            <a:chExt cx="191425" cy="295375"/>
          </a:xfrm>
        </p:grpSpPr>
        <p:sp>
          <p:nvSpPr>
            <p:cNvPr id="5923" name="Google Shape;5923;p85"/>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5"/>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5"/>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85"/>
          <p:cNvGrpSpPr/>
          <p:nvPr/>
        </p:nvGrpSpPr>
        <p:grpSpPr>
          <a:xfrm>
            <a:off x="7508157" y="1306484"/>
            <a:ext cx="352833" cy="352833"/>
            <a:chOff x="-26201650" y="3176075"/>
            <a:chExt cx="296175" cy="296175"/>
          </a:xfrm>
        </p:grpSpPr>
        <p:sp>
          <p:nvSpPr>
            <p:cNvPr id="5927" name="Google Shape;5927;p85"/>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5"/>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85"/>
          <p:cNvGrpSpPr/>
          <p:nvPr/>
        </p:nvGrpSpPr>
        <p:grpSpPr>
          <a:xfrm>
            <a:off x="7507680" y="1763705"/>
            <a:ext cx="353786" cy="351880"/>
            <a:chOff x="-26204800" y="3547050"/>
            <a:chExt cx="296975" cy="295375"/>
          </a:xfrm>
        </p:grpSpPr>
        <p:sp>
          <p:nvSpPr>
            <p:cNvPr id="5930" name="Google Shape;5930;p85"/>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5"/>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2" name="Google Shape;5932;p85"/>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3" name="Google Shape;5933;p85"/>
          <p:cNvGrpSpPr/>
          <p:nvPr/>
        </p:nvGrpSpPr>
        <p:grpSpPr>
          <a:xfrm>
            <a:off x="6178935" y="2693683"/>
            <a:ext cx="345328" cy="352833"/>
            <a:chOff x="-24353875" y="3147725"/>
            <a:chExt cx="289875" cy="296175"/>
          </a:xfrm>
        </p:grpSpPr>
        <p:sp>
          <p:nvSpPr>
            <p:cNvPr id="5934" name="Google Shape;5934;p85"/>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5"/>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6" name="Google Shape;5936;p85"/>
          <p:cNvGrpSpPr/>
          <p:nvPr/>
        </p:nvGrpSpPr>
        <p:grpSpPr>
          <a:xfrm>
            <a:off x="6186917" y="3173090"/>
            <a:ext cx="329365" cy="351910"/>
            <a:chOff x="-24344425" y="3519475"/>
            <a:chExt cx="276475" cy="295400"/>
          </a:xfrm>
        </p:grpSpPr>
        <p:sp>
          <p:nvSpPr>
            <p:cNvPr id="5937" name="Google Shape;5937;p85"/>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5"/>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85"/>
          <p:cNvGrpSpPr/>
          <p:nvPr/>
        </p:nvGrpSpPr>
        <p:grpSpPr>
          <a:xfrm>
            <a:off x="6176597" y="3625010"/>
            <a:ext cx="350004" cy="348128"/>
            <a:chOff x="-24353075" y="3891250"/>
            <a:chExt cx="293800" cy="292225"/>
          </a:xfrm>
        </p:grpSpPr>
        <p:sp>
          <p:nvSpPr>
            <p:cNvPr id="5940" name="Google Shape;5940;p85"/>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5"/>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85"/>
          <p:cNvGrpSpPr/>
          <p:nvPr/>
        </p:nvGrpSpPr>
        <p:grpSpPr>
          <a:xfrm>
            <a:off x="7960068" y="3173313"/>
            <a:ext cx="353757" cy="351463"/>
            <a:chOff x="-22845575" y="3504075"/>
            <a:chExt cx="296950" cy="295025"/>
          </a:xfrm>
        </p:grpSpPr>
        <p:sp>
          <p:nvSpPr>
            <p:cNvPr id="5943" name="Google Shape;5943;p85"/>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5"/>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85"/>
          <p:cNvGrpSpPr/>
          <p:nvPr/>
        </p:nvGrpSpPr>
        <p:grpSpPr>
          <a:xfrm>
            <a:off x="5753249" y="1306961"/>
            <a:ext cx="299344" cy="351880"/>
            <a:chOff x="-27691025" y="3175300"/>
            <a:chExt cx="251275" cy="295375"/>
          </a:xfrm>
        </p:grpSpPr>
        <p:sp>
          <p:nvSpPr>
            <p:cNvPr id="5946" name="Google Shape;5946;p85"/>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5"/>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5"/>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5"/>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85"/>
          <p:cNvGrpSpPr/>
          <p:nvPr/>
        </p:nvGrpSpPr>
        <p:grpSpPr>
          <a:xfrm>
            <a:off x="5725566" y="1825637"/>
            <a:ext cx="354710" cy="228015"/>
            <a:chOff x="-27721750" y="3598250"/>
            <a:chExt cx="297750" cy="191400"/>
          </a:xfrm>
        </p:grpSpPr>
        <p:sp>
          <p:nvSpPr>
            <p:cNvPr id="5951" name="Google Shape;5951;p85"/>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5"/>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85"/>
          <p:cNvGrpSpPr/>
          <p:nvPr/>
        </p:nvGrpSpPr>
        <p:grpSpPr>
          <a:xfrm>
            <a:off x="5726966" y="2219183"/>
            <a:ext cx="351910" cy="340980"/>
            <a:chOff x="-27719400" y="3925600"/>
            <a:chExt cx="295400" cy="286225"/>
          </a:xfrm>
        </p:grpSpPr>
        <p:sp>
          <p:nvSpPr>
            <p:cNvPr id="5954" name="Google Shape;5954;p85"/>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5"/>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85"/>
          <p:cNvGrpSpPr/>
          <p:nvPr/>
        </p:nvGrpSpPr>
        <p:grpSpPr>
          <a:xfrm>
            <a:off x="7948238" y="1306023"/>
            <a:ext cx="353757" cy="353757"/>
            <a:chOff x="-25834600" y="3176875"/>
            <a:chExt cx="296950" cy="296950"/>
          </a:xfrm>
        </p:grpSpPr>
        <p:sp>
          <p:nvSpPr>
            <p:cNvPr id="5957" name="Google Shape;5957;p85"/>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5"/>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5"/>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5"/>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5"/>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85"/>
          <p:cNvGrpSpPr/>
          <p:nvPr/>
        </p:nvGrpSpPr>
        <p:grpSpPr>
          <a:xfrm>
            <a:off x="7948238" y="1774024"/>
            <a:ext cx="353757" cy="331241"/>
            <a:chOff x="-25834600" y="3564375"/>
            <a:chExt cx="296950" cy="278050"/>
          </a:xfrm>
        </p:grpSpPr>
        <p:sp>
          <p:nvSpPr>
            <p:cNvPr id="5963" name="Google Shape;5963;p85"/>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5"/>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5"/>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5"/>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5"/>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5"/>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5"/>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5"/>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85"/>
          <p:cNvGrpSpPr/>
          <p:nvPr/>
        </p:nvGrpSpPr>
        <p:grpSpPr>
          <a:xfrm>
            <a:off x="7946362" y="2213376"/>
            <a:ext cx="357509" cy="352595"/>
            <a:chOff x="-25834600" y="3915850"/>
            <a:chExt cx="300100" cy="295975"/>
          </a:xfrm>
        </p:grpSpPr>
        <p:sp>
          <p:nvSpPr>
            <p:cNvPr id="5972" name="Google Shape;5972;p85"/>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5"/>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5"/>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85"/>
          <p:cNvGrpSpPr/>
          <p:nvPr/>
        </p:nvGrpSpPr>
        <p:grpSpPr>
          <a:xfrm>
            <a:off x="6681790" y="2694606"/>
            <a:ext cx="228968" cy="350987"/>
            <a:chOff x="-23930925" y="3149300"/>
            <a:chExt cx="192200" cy="294625"/>
          </a:xfrm>
        </p:grpSpPr>
        <p:sp>
          <p:nvSpPr>
            <p:cNvPr id="5976" name="Google Shape;5976;p85"/>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5"/>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5"/>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5"/>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85"/>
          <p:cNvGrpSpPr/>
          <p:nvPr/>
        </p:nvGrpSpPr>
        <p:grpSpPr>
          <a:xfrm>
            <a:off x="6638620" y="3173090"/>
            <a:ext cx="315307" cy="351910"/>
            <a:chOff x="-23962425" y="3519475"/>
            <a:chExt cx="264675" cy="295400"/>
          </a:xfrm>
        </p:grpSpPr>
        <p:sp>
          <p:nvSpPr>
            <p:cNvPr id="5981" name="Google Shape;5981;p85"/>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5"/>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3" name="Google Shape;5983;p85"/>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4" name="Google Shape;5984;p85"/>
          <p:cNvGrpSpPr/>
          <p:nvPr/>
        </p:nvGrpSpPr>
        <p:grpSpPr>
          <a:xfrm>
            <a:off x="8017295" y="3623134"/>
            <a:ext cx="239302" cy="351880"/>
            <a:chOff x="-22788075" y="3904625"/>
            <a:chExt cx="200875" cy="295375"/>
          </a:xfrm>
        </p:grpSpPr>
        <p:sp>
          <p:nvSpPr>
            <p:cNvPr id="5985" name="Google Shape;5985;p85"/>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5"/>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5"/>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5"/>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85"/>
          <p:cNvGrpSpPr/>
          <p:nvPr/>
        </p:nvGrpSpPr>
        <p:grpSpPr>
          <a:xfrm>
            <a:off x="6172593" y="1306499"/>
            <a:ext cx="354710" cy="352803"/>
            <a:chOff x="-27351575" y="3175300"/>
            <a:chExt cx="297750" cy="296150"/>
          </a:xfrm>
        </p:grpSpPr>
        <p:sp>
          <p:nvSpPr>
            <p:cNvPr id="5990" name="Google Shape;5990;p85"/>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5"/>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5"/>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5"/>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85"/>
          <p:cNvGrpSpPr/>
          <p:nvPr/>
        </p:nvGrpSpPr>
        <p:grpSpPr>
          <a:xfrm>
            <a:off x="6218402" y="1758809"/>
            <a:ext cx="269293" cy="353072"/>
            <a:chOff x="-27313750" y="3545275"/>
            <a:chExt cx="226050" cy="296375"/>
          </a:xfrm>
        </p:grpSpPr>
        <p:sp>
          <p:nvSpPr>
            <p:cNvPr id="5995" name="Google Shape;5995;p85"/>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5"/>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5"/>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85"/>
          <p:cNvGrpSpPr/>
          <p:nvPr/>
        </p:nvGrpSpPr>
        <p:grpSpPr>
          <a:xfrm>
            <a:off x="6172593" y="2211380"/>
            <a:ext cx="354710" cy="356586"/>
            <a:chOff x="-27351575" y="3915650"/>
            <a:chExt cx="297750" cy="299325"/>
          </a:xfrm>
        </p:grpSpPr>
        <p:sp>
          <p:nvSpPr>
            <p:cNvPr id="5999" name="Google Shape;5999;p85"/>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5"/>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85"/>
          <p:cNvGrpSpPr/>
          <p:nvPr/>
        </p:nvGrpSpPr>
        <p:grpSpPr>
          <a:xfrm>
            <a:off x="4860084" y="2693579"/>
            <a:ext cx="319060" cy="353042"/>
            <a:chOff x="-25445525" y="3175900"/>
            <a:chExt cx="267825" cy="296350"/>
          </a:xfrm>
        </p:grpSpPr>
        <p:sp>
          <p:nvSpPr>
            <p:cNvPr id="6002" name="Google Shape;6002;p85"/>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5"/>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5"/>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85"/>
          <p:cNvGrpSpPr/>
          <p:nvPr/>
        </p:nvGrpSpPr>
        <p:grpSpPr>
          <a:xfrm>
            <a:off x="4841797" y="3183902"/>
            <a:ext cx="355633" cy="330288"/>
            <a:chOff x="-25465200" y="3565175"/>
            <a:chExt cx="298525" cy="277250"/>
          </a:xfrm>
        </p:grpSpPr>
        <p:sp>
          <p:nvSpPr>
            <p:cNvPr id="6006" name="Google Shape;6006;p85"/>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5"/>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85"/>
          <p:cNvGrpSpPr/>
          <p:nvPr/>
        </p:nvGrpSpPr>
        <p:grpSpPr>
          <a:xfrm>
            <a:off x="4841336" y="3623432"/>
            <a:ext cx="356556" cy="351285"/>
            <a:chOff x="-25465200" y="3916150"/>
            <a:chExt cx="299300" cy="294875"/>
          </a:xfrm>
        </p:grpSpPr>
        <p:sp>
          <p:nvSpPr>
            <p:cNvPr id="6009" name="Google Shape;6009;p85"/>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5"/>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85"/>
          <p:cNvGrpSpPr/>
          <p:nvPr/>
        </p:nvGrpSpPr>
        <p:grpSpPr>
          <a:xfrm>
            <a:off x="7068775" y="2693698"/>
            <a:ext cx="351880" cy="352803"/>
            <a:chOff x="-23615075" y="3148525"/>
            <a:chExt cx="295375" cy="296150"/>
          </a:xfrm>
        </p:grpSpPr>
        <p:sp>
          <p:nvSpPr>
            <p:cNvPr id="6012" name="Google Shape;6012;p85"/>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5"/>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5"/>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5"/>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6" name="Google Shape;6016;p85"/>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7" name="Google Shape;6017;p85"/>
          <p:cNvGrpSpPr/>
          <p:nvPr/>
        </p:nvGrpSpPr>
        <p:grpSpPr>
          <a:xfrm>
            <a:off x="7068299" y="3632977"/>
            <a:ext cx="352833" cy="332194"/>
            <a:chOff x="-23615075" y="3906200"/>
            <a:chExt cx="296175" cy="278850"/>
          </a:xfrm>
        </p:grpSpPr>
        <p:sp>
          <p:nvSpPr>
            <p:cNvPr id="6018" name="Google Shape;6018;p85"/>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5"/>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5"/>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1" name="Google Shape;6021;p85"/>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2" name="Google Shape;6022;p85"/>
          <p:cNvGrpSpPr/>
          <p:nvPr/>
        </p:nvGrpSpPr>
        <p:grpSpPr>
          <a:xfrm>
            <a:off x="6617268" y="1306618"/>
            <a:ext cx="353757" cy="352565"/>
            <a:chOff x="-26980600" y="3175500"/>
            <a:chExt cx="296950" cy="295950"/>
          </a:xfrm>
        </p:grpSpPr>
        <p:sp>
          <p:nvSpPr>
            <p:cNvPr id="6023" name="Google Shape;6023;p85"/>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5"/>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5"/>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6" name="Google Shape;6026;p85"/>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7" name="Google Shape;6027;p85"/>
          <p:cNvGrpSpPr/>
          <p:nvPr/>
        </p:nvGrpSpPr>
        <p:grpSpPr>
          <a:xfrm>
            <a:off x="6617744" y="2245154"/>
            <a:ext cx="352803" cy="289039"/>
            <a:chOff x="-26981375" y="3951875"/>
            <a:chExt cx="296150" cy="242625"/>
          </a:xfrm>
        </p:grpSpPr>
        <p:sp>
          <p:nvSpPr>
            <p:cNvPr id="6028" name="Google Shape;6028;p85"/>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5"/>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5"/>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85"/>
          <p:cNvGrpSpPr/>
          <p:nvPr/>
        </p:nvGrpSpPr>
        <p:grpSpPr>
          <a:xfrm>
            <a:off x="5282787" y="2692745"/>
            <a:ext cx="351910" cy="354710"/>
            <a:chOff x="-25094250" y="3176075"/>
            <a:chExt cx="295400" cy="297750"/>
          </a:xfrm>
        </p:grpSpPr>
        <p:sp>
          <p:nvSpPr>
            <p:cNvPr id="6032" name="Google Shape;6032;p85"/>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5"/>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5"/>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85"/>
          <p:cNvGrpSpPr/>
          <p:nvPr/>
        </p:nvGrpSpPr>
        <p:grpSpPr>
          <a:xfrm>
            <a:off x="5282787" y="3173106"/>
            <a:ext cx="351910" cy="351880"/>
            <a:chOff x="-25094250" y="3547050"/>
            <a:chExt cx="295400" cy="295375"/>
          </a:xfrm>
        </p:grpSpPr>
        <p:sp>
          <p:nvSpPr>
            <p:cNvPr id="6036" name="Google Shape;6036;p85"/>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5"/>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5"/>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5"/>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5"/>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1" name="Google Shape;6041;p85"/>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2" name="Google Shape;6042;p85"/>
          <p:cNvGrpSpPr/>
          <p:nvPr/>
        </p:nvGrpSpPr>
        <p:grpSpPr>
          <a:xfrm>
            <a:off x="7514864" y="2693698"/>
            <a:ext cx="352803" cy="352803"/>
            <a:chOff x="-23245675" y="3148525"/>
            <a:chExt cx="296150" cy="296150"/>
          </a:xfrm>
        </p:grpSpPr>
        <p:sp>
          <p:nvSpPr>
            <p:cNvPr id="6043" name="Google Shape;6043;p85"/>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5"/>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5"/>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6" name="Google Shape;6046;p85"/>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7" name="Google Shape;6047;p85"/>
          <p:cNvGrpSpPr/>
          <p:nvPr/>
        </p:nvGrpSpPr>
        <p:grpSpPr>
          <a:xfrm>
            <a:off x="7515325" y="3622672"/>
            <a:ext cx="351880" cy="352803"/>
            <a:chOff x="-23244900" y="3888100"/>
            <a:chExt cx="295375" cy="296150"/>
          </a:xfrm>
        </p:grpSpPr>
        <p:sp>
          <p:nvSpPr>
            <p:cNvPr id="6048" name="Google Shape;6048;p85"/>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5"/>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5"/>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5"/>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5"/>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5"/>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5"/>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5"/>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5"/>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5"/>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5"/>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85"/>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5"/>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061" name="Google Shape;6061;p85"/>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65"/>
        <p:cNvGrpSpPr/>
        <p:nvPr/>
      </p:nvGrpSpPr>
      <p:grpSpPr>
        <a:xfrm>
          <a:off x="0" y="0"/>
          <a:ext cx="0" cy="0"/>
          <a:chOff x="0" y="0"/>
          <a:chExt cx="0" cy="0"/>
        </a:xfrm>
      </p:grpSpPr>
      <p:sp>
        <p:nvSpPr>
          <p:cNvPr id="6066" name="Google Shape;6066;p86"/>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7" name="Google Shape;6067;p86"/>
          <p:cNvGrpSpPr/>
          <p:nvPr/>
        </p:nvGrpSpPr>
        <p:grpSpPr>
          <a:xfrm>
            <a:off x="832654" y="1819647"/>
            <a:ext cx="367261" cy="367261"/>
            <a:chOff x="-65145700" y="3727425"/>
            <a:chExt cx="317425" cy="317425"/>
          </a:xfrm>
        </p:grpSpPr>
        <p:sp>
          <p:nvSpPr>
            <p:cNvPr id="6068" name="Google Shape;6068;p8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86"/>
          <p:cNvGrpSpPr/>
          <p:nvPr/>
        </p:nvGrpSpPr>
        <p:grpSpPr>
          <a:xfrm>
            <a:off x="835851" y="2248561"/>
            <a:ext cx="360868" cy="367261"/>
            <a:chOff x="-65144125" y="4094450"/>
            <a:chExt cx="311900" cy="317425"/>
          </a:xfrm>
        </p:grpSpPr>
        <p:sp>
          <p:nvSpPr>
            <p:cNvPr id="6071" name="Google Shape;6071;p8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4" name="Google Shape;6074;p86"/>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5" name="Google Shape;6075;p86"/>
          <p:cNvGrpSpPr/>
          <p:nvPr/>
        </p:nvGrpSpPr>
        <p:grpSpPr>
          <a:xfrm>
            <a:off x="3039420" y="1819256"/>
            <a:ext cx="370645" cy="368042"/>
            <a:chOff x="-63250675" y="3744075"/>
            <a:chExt cx="320350" cy="318100"/>
          </a:xfrm>
        </p:grpSpPr>
        <p:sp>
          <p:nvSpPr>
            <p:cNvPr id="6076" name="Google Shape;6076;p8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86"/>
          <p:cNvGrpSpPr/>
          <p:nvPr/>
        </p:nvGrpSpPr>
        <p:grpSpPr>
          <a:xfrm>
            <a:off x="3041112" y="2248561"/>
            <a:ext cx="367261" cy="367261"/>
            <a:chOff x="-63250675" y="4110200"/>
            <a:chExt cx="317425" cy="317425"/>
          </a:xfrm>
        </p:grpSpPr>
        <p:sp>
          <p:nvSpPr>
            <p:cNvPr id="6080" name="Google Shape;6080;p8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86"/>
          <p:cNvGrpSpPr/>
          <p:nvPr/>
        </p:nvGrpSpPr>
        <p:grpSpPr>
          <a:xfrm>
            <a:off x="1720159" y="2745656"/>
            <a:ext cx="359075" cy="358844"/>
            <a:chOff x="-61351725" y="3372400"/>
            <a:chExt cx="310350" cy="310150"/>
          </a:xfrm>
        </p:grpSpPr>
        <p:sp>
          <p:nvSpPr>
            <p:cNvPr id="6090" name="Google Shape;6090;p8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86"/>
          <p:cNvGrpSpPr/>
          <p:nvPr/>
        </p:nvGrpSpPr>
        <p:grpSpPr>
          <a:xfrm>
            <a:off x="1716514" y="3208713"/>
            <a:ext cx="366364" cy="333534"/>
            <a:chOff x="-61354875" y="3751050"/>
            <a:chExt cx="316650" cy="288275"/>
          </a:xfrm>
        </p:grpSpPr>
        <p:sp>
          <p:nvSpPr>
            <p:cNvPr id="6094" name="Google Shape;6094;p8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86"/>
          <p:cNvGrpSpPr/>
          <p:nvPr/>
        </p:nvGrpSpPr>
        <p:grpSpPr>
          <a:xfrm>
            <a:off x="1716514" y="3650352"/>
            <a:ext cx="366364" cy="367290"/>
            <a:chOff x="-61354875" y="4101525"/>
            <a:chExt cx="316650" cy="317450"/>
          </a:xfrm>
        </p:grpSpPr>
        <p:sp>
          <p:nvSpPr>
            <p:cNvPr id="6098" name="Google Shape;6098;p8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0" name="Google Shape;6100;p86"/>
          <p:cNvGrpSpPr/>
          <p:nvPr/>
        </p:nvGrpSpPr>
        <p:grpSpPr>
          <a:xfrm>
            <a:off x="3932949" y="2742228"/>
            <a:ext cx="368157" cy="365699"/>
            <a:chOff x="-59470075" y="3308975"/>
            <a:chExt cx="318200" cy="316075"/>
          </a:xfrm>
        </p:grpSpPr>
        <p:sp>
          <p:nvSpPr>
            <p:cNvPr id="6101" name="Google Shape;6101;p8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86"/>
          <p:cNvGrpSpPr/>
          <p:nvPr/>
        </p:nvGrpSpPr>
        <p:grpSpPr>
          <a:xfrm>
            <a:off x="1278379" y="1377933"/>
            <a:ext cx="367261" cy="364686"/>
            <a:chOff x="-64781025" y="3361050"/>
            <a:chExt cx="317425" cy="315200"/>
          </a:xfrm>
        </p:grpSpPr>
        <p:sp>
          <p:nvSpPr>
            <p:cNvPr id="6111" name="Google Shape;6111;p8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5" name="Google Shape;6115;p86"/>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6"/>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6"/>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8" name="Google Shape;6118;p86"/>
          <p:cNvGrpSpPr/>
          <p:nvPr/>
        </p:nvGrpSpPr>
        <p:grpSpPr>
          <a:xfrm>
            <a:off x="3482779" y="1819372"/>
            <a:ext cx="382765" cy="367810"/>
            <a:chOff x="-62890750" y="3747425"/>
            <a:chExt cx="330825" cy="317900"/>
          </a:xfrm>
        </p:grpSpPr>
        <p:sp>
          <p:nvSpPr>
            <p:cNvPr id="6119" name="Google Shape;6119;p8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86"/>
          <p:cNvGrpSpPr/>
          <p:nvPr/>
        </p:nvGrpSpPr>
        <p:grpSpPr>
          <a:xfrm>
            <a:off x="3490531" y="2249009"/>
            <a:ext cx="367261" cy="366364"/>
            <a:chOff x="-62884425" y="4111775"/>
            <a:chExt cx="317425" cy="316650"/>
          </a:xfrm>
        </p:grpSpPr>
        <p:sp>
          <p:nvSpPr>
            <p:cNvPr id="6134" name="Google Shape;6134;p8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6" name="Google Shape;6136;p86"/>
          <p:cNvGrpSpPr/>
          <p:nvPr/>
        </p:nvGrpSpPr>
        <p:grpSpPr>
          <a:xfrm>
            <a:off x="2163165" y="2745078"/>
            <a:ext cx="365438" cy="360001"/>
            <a:chOff x="-60991775" y="3376900"/>
            <a:chExt cx="315850" cy="311150"/>
          </a:xfrm>
        </p:grpSpPr>
        <p:sp>
          <p:nvSpPr>
            <p:cNvPr id="6137" name="Google Shape;6137;p8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86"/>
          <p:cNvGrpSpPr/>
          <p:nvPr/>
        </p:nvGrpSpPr>
        <p:grpSpPr>
          <a:xfrm>
            <a:off x="2162702" y="3195942"/>
            <a:ext cx="366364" cy="359075"/>
            <a:chOff x="-60988625" y="3740800"/>
            <a:chExt cx="316650" cy="310350"/>
          </a:xfrm>
        </p:grpSpPr>
        <p:sp>
          <p:nvSpPr>
            <p:cNvPr id="6141" name="Google Shape;6141;p8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86"/>
          <p:cNvGrpSpPr/>
          <p:nvPr/>
        </p:nvGrpSpPr>
        <p:grpSpPr>
          <a:xfrm>
            <a:off x="2162702" y="3651393"/>
            <a:ext cx="366364" cy="365207"/>
            <a:chOff x="-60987850" y="4100950"/>
            <a:chExt cx="316650" cy="315650"/>
          </a:xfrm>
        </p:grpSpPr>
        <p:sp>
          <p:nvSpPr>
            <p:cNvPr id="6145" name="Google Shape;6145;p8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86"/>
          <p:cNvGrpSpPr/>
          <p:nvPr/>
        </p:nvGrpSpPr>
        <p:grpSpPr>
          <a:xfrm>
            <a:off x="3932486" y="3196853"/>
            <a:ext cx="369083" cy="357253"/>
            <a:chOff x="-59447250" y="3706150"/>
            <a:chExt cx="319000" cy="308775"/>
          </a:xfrm>
        </p:grpSpPr>
        <p:sp>
          <p:nvSpPr>
            <p:cNvPr id="6151" name="Google Shape;6151;p8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86"/>
          <p:cNvGrpSpPr/>
          <p:nvPr/>
        </p:nvGrpSpPr>
        <p:grpSpPr>
          <a:xfrm>
            <a:off x="1721214" y="1378164"/>
            <a:ext cx="368186" cy="364224"/>
            <a:chOff x="-64406125" y="3362225"/>
            <a:chExt cx="318225" cy="314800"/>
          </a:xfrm>
        </p:grpSpPr>
        <p:sp>
          <p:nvSpPr>
            <p:cNvPr id="6156" name="Google Shape;6156;p8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8" name="Google Shape;6158;p86"/>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9" name="Google Shape;6159;p86"/>
          <p:cNvGrpSpPr/>
          <p:nvPr/>
        </p:nvGrpSpPr>
        <p:grpSpPr>
          <a:xfrm>
            <a:off x="1721677" y="2249009"/>
            <a:ext cx="367261" cy="366364"/>
            <a:chOff x="-64410850" y="4094450"/>
            <a:chExt cx="317425" cy="316650"/>
          </a:xfrm>
        </p:grpSpPr>
        <p:sp>
          <p:nvSpPr>
            <p:cNvPr id="6160" name="Google Shape;6160;p8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3" name="Google Shape;6163;p86"/>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4" name="Google Shape;6164;p86"/>
          <p:cNvGrpSpPr/>
          <p:nvPr/>
        </p:nvGrpSpPr>
        <p:grpSpPr>
          <a:xfrm>
            <a:off x="3943225" y="1819083"/>
            <a:ext cx="365467" cy="368389"/>
            <a:chOff x="-62516625" y="3743175"/>
            <a:chExt cx="315875" cy="318400"/>
          </a:xfrm>
        </p:grpSpPr>
        <p:sp>
          <p:nvSpPr>
            <p:cNvPr id="6165" name="Google Shape;6165;p8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86"/>
          <p:cNvGrpSpPr/>
          <p:nvPr/>
        </p:nvGrpSpPr>
        <p:grpSpPr>
          <a:xfrm>
            <a:off x="3950065" y="2269054"/>
            <a:ext cx="351786" cy="326274"/>
            <a:chOff x="-62511900" y="4129100"/>
            <a:chExt cx="304050" cy="282000"/>
          </a:xfrm>
        </p:grpSpPr>
        <p:sp>
          <p:nvSpPr>
            <p:cNvPr id="6168" name="Google Shape;6168;p8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86"/>
          <p:cNvGrpSpPr/>
          <p:nvPr/>
        </p:nvGrpSpPr>
        <p:grpSpPr>
          <a:xfrm>
            <a:off x="2628187" y="2741448"/>
            <a:ext cx="310770" cy="367261"/>
            <a:chOff x="-60597975" y="3367475"/>
            <a:chExt cx="268600" cy="317425"/>
          </a:xfrm>
        </p:grpSpPr>
        <p:sp>
          <p:nvSpPr>
            <p:cNvPr id="6174" name="Google Shape;6174;p8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9" name="Google Shape;6179;p86"/>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0" name="Google Shape;6180;p86"/>
          <p:cNvGrpSpPr/>
          <p:nvPr/>
        </p:nvGrpSpPr>
        <p:grpSpPr>
          <a:xfrm>
            <a:off x="2600390" y="3702764"/>
            <a:ext cx="366364" cy="262465"/>
            <a:chOff x="-60621600" y="4145650"/>
            <a:chExt cx="316650" cy="226850"/>
          </a:xfrm>
        </p:grpSpPr>
        <p:sp>
          <p:nvSpPr>
            <p:cNvPr id="6181" name="Google Shape;6181;p8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86"/>
          <p:cNvGrpSpPr/>
          <p:nvPr/>
        </p:nvGrpSpPr>
        <p:grpSpPr>
          <a:xfrm>
            <a:off x="3937042" y="3651263"/>
            <a:ext cx="359972" cy="365467"/>
            <a:chOff x="-59400775" y="4084200"/>
            <a:chExt cx="311125" cy="315875"/>
          </a:xfrm>
        </p:grpSpPr>
        <p:sp>
          <p:nvSpPr>
            <p:cNvPr id="6185" name="Google Shape;6185;p8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1" name="Google Shape;6191;p86"/>
          <p:cNvGrpSpPr/>
          <p:nvPr/>
        </p:nvGrpSpPr>
        <p:grpSpPr>
          <a:xfrm>
            <a:off x="2161136" y="1377094"/>
            <a:ext cx="365438" cy="366364"/>
            <a:chOff x="-64044600" y="3360375"/>
            <a:chExt cx="315850" cy="316650"/>
          </a:xfrm>
        </p:grpSpPr>
        <p:sp>
          <p:nvSpPr>
            <p:cNvPr id="6192" name="Google Shape;6192;p8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86"/>
          <p:cNvGrpSpPr/>
          <p:nvPr/>
        </p:nvGrpSpPr>
        <p:grpSpPr>
          <a:xfrm>
            <a:off x="2187559" y="1819647"/>
            <a:ext cx="312592" cy="367261"/>
            <a:chOff x="-64022550" y="3727425"/>
            <a:chExt cx="270175" cy="317425"/>
          </a:xfrm>
        </p:grpSpPr>
        <p:sp>
          <p:nvSpPr>
            <p:cNvPr id="6196" name="Google Shape;6196;p8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86"/>
          <p:cNvGrpSpPr/>
          <p:nvPr/>
        </p:nvGrpSpPr>
        <p:grpSpPr>
          <a:xfrm>
            <a:off x="2211697" y="2248547"/>
            <a:ext cx="264317" cy="367290"/>
            <a:chOff x="-64001300" y="4093650"/>
            <a:chExt cx="228450" cy="317450"/>
          </a:xfrm>
        </p:grpSpPr>
        <p:sp>
          <p:nvSpPr>
            <p:cNvPr id="6200" name="Google Shape;6200;p8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86"/>
          <p:cNvGrpSpPr/>
          <p:nvPr/>
        </p:nvGrpSpPr>
        <p:grpSpPr>
          <a:xfrm>
            <a:off x="830701" y="2741838"/>
            <a:ext cx="359972" cy="366480"/>
            <a:chOff x="-62148800" y="3377700"/>
            <a:chExt cx="311125" cy="316750"/>
          </a:xfrm>
        </p:grpSpPr>
        <p:sp>
          <p:nvSpPr>
            <p:cNvPr id="6205" name="Google Shape;6205;p8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86"/>
          <p:cNvGrpSpPr/>
          <p:nvPr/>
        </p:nvGrpSpPr>
        <p:grpSpPr>
          <a:xfrm>
            <a:off x="826608" y="3191835"/>
            <a:ext cx="368157" cy="367290"/>
            <a:chOff x="-62154300" y="3743950"/>
            <a:chExt cx="318200" cy="317450"/>
          </a:xfrm>
        </p:grpSpPr>
        <p:sp>
          <p:nvSpPr>
            <p:cNvPr id="6208" name="Google Shape;6208;p8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86"/>
          <p:cNvGrpSpPr/>
          <p:nvPr/>
        </p:nvGrpSpPr>
        <p:grpSpPr>
          <a:xfrm>
            <a:off x="826594" y="3650815"/>
            <a:ext cx="368186" cy="366364"/>
            <a:chOff x="-62151950" y="4111775"/>
            <a:chExt cx="318225" cy="316650"/>
          </a:xfrm>
        </p:grpSpPr>
        <p:sp>
          <p:nvSpPr>
            <p:cNvPr id="6211" name="Google Shape;6211;p8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86"/>
          <p:cNvGrpSpPr/>
          <p:nvPr/>
        </p:nvGrpSpPr>
        <p:grpSpPr>
          <a:xfrm>
            <a:off x="3045218" y="2741361"/>
            <a:ext cx="368157" cy="367434"/>
            <a:chOff x="-60254550" y="3367325"/>
            <a:chExt cx="318200" cy="317575"/>
          </a:xfrm>
        </p:grpSpPr>
        <p:sp>
          <p:nvSpPr>
            <p:cNvPr id="6216" name="Google Shape;6216;p8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86"/>
          <p:cNvGrpSpPr/>
          <p:nvPr/>
        </p:nvGrpSpPr>
        <p:grpSpPr>
          <a:xfrm>
            <a:off x="3046115" y="3192355"/>
            <a:ext cx="366364" cy="366248"/>
            <a:chOff x="-60255350" y="3733825"/>
            <a:chExt cx="316650" cy="316550"/>
          </a:xfrm>
        </p:grpSpPr>
        <p:sp>
          <p:nvSpPr>
            <p:cNvPr id="6221" name="Google Shape;6221;p8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86"/>
          <p:cNvGrpSpPr/>
          <p:nvPr/>
        </p:nvGrpSpPr>
        <p:grpSpPr>
          <a:xfrm>
            <a:off x="3073912" y="3651263"/>
            <a:ext cx="310770" cy="365467"/>
            <a:chOff x="-60232500" y="4101525"/>
            <a:chExt cx="268600" cy="315875"/>
          </a:xfrm>
        </p:grpSpPr>
        <p:sp>
          <p:nvSpPr>
            <p:cNvPr id="6229" name="Google Shape;6229;p8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1" name="Google Shape;6231;p86"/>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2" name="Google Shape;6232;p86"/>
          <p:cNvGrpSpPr/>
          <p:nvPr/>
        </p:nvGrpSpPr>
        <p:grpSpPr>
          <a:xfrm>
            <a:off x="2606912" y="1377094"/>
            <a:ext cx="368186" cy="366364"/>
            <a:chOff x="-63679950" y="3360375"/>
            <a:chExt cx="318225" cy="316650"/>
          </a:xfrm>
        </p:grpSpPr>
        <p:sp>
          <p:nvSpPr>
            <p:cNvPr id="6233" name="Google Shape;6233;p8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7" name="Google Shape;6237;p86"/>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8" name="Google Shape;6238;p86"/>
          <p:cNvGrpSpPr/>
          <p:nvPr/>
        </p:nvGrpSpPr>
        <p:grpSpPr>
          <a:xfrm>
            <a:off x="2605539" y="2248431"/>
            <a:ext cx="370934" cy="367521"/>
            <a:chOff x="-63679950" y="4093450"/>
            <a:chExt cx="320600" cy="317650"/>
          </a:xfrm>
        </p:grpSpPr>
        <p:sp>
          <p:nvSpPr>
            <p:cNvPr id="6239" name="Google Shape;6239;p8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86"/>
          <p:cNvGrpSpPr/>
          <p:nvPr/>
        </p:nvGrpSpPr>
        <p:grpSpPr>
          <a:xfrm>
            <a:off x="1265656" y="2741433"/>
            <a:ext cx="366364" cy="367290"/>
            <a:chOff x="-61784125" y="3377700"/>
            <a:chExt cx="316650" cy="317450"/>
          </a:xfrm>
        </p:grpSpPr>
        <p:sp>
          <p:nvSpPr>
            <p:cNvPr id="6243" name="Google Shape;6243;p8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86"/>
          <p:cNvGrpSpPr/>
          <p:nvPr/>
        </p:nvGrpSpPr>
        <p:grpSpPr>
          <a:xfrm>
            <a:off x="1265656" y="3191835"/>
            <a:ext cx="366364" cy="367290"/>
            <a:chOff x="-61783350" y="3743950"/>
            <a:chExt cx="316650" cy="317450"/>
          </a:xfrm>
        </p:grpSpPr>
        <p:sp>
          <p:nvSpPr>
            <p:cNvPr id="6251" name="Google Shape;6251;p8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86"/>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6"/>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6"/>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6" name="Google Shape;6256;p86"/>
          <p:cNvGrpSpPr/>
          <p:nvPr/>
        </p:nvGrpSpPr>
        <p:grpSpPr>
          <a:xfrm>
            <a:off x="3487080" y="3651668"/>
            <a:ext cx="369112" cy="364657"/>
            <a:chOff x="-59869425" y="4102225"/>
            <a:chExt cx="319025" cy="315175"/>
          </a:xfrm>
        </p:grpSpPr>
        <p:sp>
          <p:nvSpPr>
            <p:cNvPr id="6257" name="Google Shape;6257;p8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86"/>
          <p:cNvGrpSpPr/>
          <p:nvPr/>
        </p:nvGrpSpPr>
        <p:grpSpPr>
          <a:xfrm>
            <a:off x="2605883" y="4120490"/>
            <a:ext cx="366364" cy="365467"/>
            <a:chOff x="-59029025" y="3711650"/>
            <a:chExt cx="316650" cy="315875"/>
          </a:xfrm>
        </p:grpSpPr>
        <p:sp>
          <p:nvSpPr>
            <p:cNvPr id="6262" name="Google Shape;6262;p8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9" name="Google Shape;6269;p86"/>
          <p:cNvGrpSpPr/>
          <p:nvPr/>
        </p:nvGrpSpPr>
        <p:grpSpPr>
          <a:xfrm>
            <a:off x="4841373" y="1398014"/>
            <a:ext cx="351940" cy="348188"/>
            <a:chOff x="581525" y="3254850"/>
            <a:chExt cx="297750" cy="294575"/>
          </a:xfrm>
        </p:grpSpPr>
        <p:sp>
          <p:nvSpPr>
            <p:cNvPr id="6270" name="Google Shape;6270;p86"/>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6"/>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6"/>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86"/>
          <p:cNvGrpSpPr/>
          <p:nvPr/>
        </p:nvGrpSpPr>
        <p:grpSpPr>
          <a:xfrm>
            <a:off x="4840442" y="1836950"/>
            <a:ext cx="353802" cy="351497"/>
            <a:chOff x="580725" y="3617925"/>
            <a:chExt cx="299325" cy="297375"/>
          </a:xfrm>
        </p:grpSpPr>
        <p:sp>
          <p:nvSpPr>
            <p:cNvPr id="6274" name="Google Shape;6274;p8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86"/>
          <p:cNvGrpSpPr/>
          <p:nvPr/>
        </p:nvGrpSpPr>
        <p:grpSpPr>
          <a:xfrm>
            <a:off x="4842304" y="2284140"/>
            <a:ext cx="350079" cy="350079"/>
            <a:chOff x="583100" y="3982600"/>
            <a:chExt cx="296175" cy="296175"/>
          </a:xfrm>
        </p:grpSpPr>
        <p:sp>
          <p:nvSpPr>
            <p:cNvPr id="6280" name="Google Shape;6280;p86"/>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6"/>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6"/>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6"/>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6"/>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6"/>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6"/>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86"/>
          <p:cNvGrpSpPr/>
          <p:nvPr/>
        </p:nvGrpSpPr>
        <p:grpSpPr>
          <a:xfrm>
            <a:off x="7074918" y="1397764"/>
            <a:ext cx="307231" cy="348690"/>
            <a:chOff x="2423775" y="3226875"/>
            <a:chExt cx="259925" cy="295000"/>
          </a:xfrm>
        </p:grpSpPr>
        <p:sp>
          <p:nvSpPr>
            <p:cNvPr id="6288" name="Google Shape;6288;p86"/>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6"/>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6"/>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86"/>
          <p:cNvGrpSpPr/>
          <p:nvPr/>
        </p:nvGrpSpPr>
        <p:grpSpPr>
          <a:xfrm>
            <a:off x="7052106" y="1839049"/>
            <a:ext cx="352857" cy="347301"/>
            <a:chOff x="2404875" y="3592725"/>
            <a:chExt cx="298525" cy="293825"/>
          </a:xfrm>
        </p:grpSpPr>
        <p:sp>
          <p:nvSpPr>
            <p:cNvPr id="6292" name="Google Shape;6292;p86"/>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6"/>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6"/>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86"/>
          <p:cNvGrpSpPr/>
          <p:nvPr/>
        </p:nvGrpSpPr>
        <p:grpSpPr>
          <a:xfrm>
            <a:off x="7053036" y="2284614"/>
            <a:ext cx="350995" cy="349133"/>
            <a:chOff x="2404875" y="3955825"/>
            <a:chExt cx="296950" cy="295375"/>
          </a:xfrm>
        </p:grpSpPr>
        <p:sp>
          <p:nvSpPr>
            <p:cNvPr id="6296" name="Google Shape;6296;p86"/>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6"/>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6"/>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6"/>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86"/>
          <p:cNvGrpSpPr/>
          <p:nvPr/>
        </p:nvGrpSpPr>
        <p:grpSpPr>
          <a:xfrm>
            <a:off x="5747016" y="2748808"/>
            <a:ext cx="349163" cy="350079"/>
            <a:chOff x="4263650" y="3235150"/>
            <a:chExt cx="295400" cy="296175"/>
          </a:xfrm>
        </p:grpSpPr>
        <p:sp>
          <p:nvSpPr>
            <p:cNvPr id="6301" name="Google Shape;6301;p86"/>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6"/>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6"/>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6"/>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6"/>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6" name="Google Shape;6306;p86"/>
          <p:cNvGrpSpPr/>
          <p:nvPr/>
        </p:nvGrpSpPr>
        <p:grpSpPr>
          <a:xfrm>
            <a:off x="5744696" y="3207969"/>
            <a:ext cx="353802" cy="327739"/>
            <a:chOff x="4266025" y="3609275"/>
            <a:chExt cx="299325" cy="277275"/>
          </a:xfrm>
        </p:grpSpPr>
        <p:sp>
          <p:nvSpPr>
            <p:cNvPr id="6307" name="Google Shape;6307;p86"/>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6"/>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9" name="Google Shape;6309;p86"/>
          <p:cNvGrpSpPr/>
          <p:nvPr/>
        </p:nvGrpSpPr>
        <p:grpSpPr>
          <a:xfrm>
            <a:off x="5745154" y="3673356"/>
            <a:ext cx="352886" cy="349133"/>
            <a:chOff x="4263650" y="3963700"/>
            <a:chExt cx="298550" cy="295375"/>
          </a:xfrm>
        </p:grpSpPr>
        <p:sp>
          <p:nvSpPr>
            <p:cNvPr id="6310" name="Google Shape;6310;p86"/>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6"/>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6"/>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6"/>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6"/>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6"/>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6"/>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86"/>
          <p:cNvGrpSpPr/>
          <p:nvPr/>
        </p:nvGrpSpPr>
        <p:grpSpPr>
          <a:xfrm>
            <a:off x="8023491" y="2748809"/>
            <a:ext cx="226264" cy="350079"/>
            <a:chOff x="6164975" y="3211525"/>
            <a:chExt cx="191425" cy="296175"/>
          </a:xfrm>
        </p:grpSpPr>
        <p:sp>
          <p:nvSpPr>
            <p:cNvPr id="6318" name="Google Shape;6318;p86"/>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6"/>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6"/>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6"/>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6"/>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6"/>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6"/>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86"/>
          <p:cNvGrpSpPr/>
          <p:nvPr/>
        </p:nvGrpSpPr>
        <p:grpSpPr>
          <a:xfrm>
            <a:off x="5285528" y="1397084"/>
            <a:ext cx="352886" cy="350049"/>
            <a:chOff x="946175" y="3253275"/>
            <a:chExt cx="298550" cy="296150"/>
          </a:xfrm>
        </p:grpSpPr>
        <p:sp>
          <p:nvSpPr>
            <p:cNvPr id="6326" name="Google Shape;6326;p86"/>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6"/>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6"/>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6"/>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6"/>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86"/>
          <p:cNvGrpSpPr/>
          <p:nvPr/>
        </p:nvGrpSpPr>
        <p:grpSpPr>
          <a:xfrm>
            <a:off x="5286459" y="1839048"/>
            <a:ext cx="351024" cy="347301"/>
            <a:chOff x="946175" y="3619500"/>
            <a:chExt cx="296975" cy="293825"/>
          </a:xfrm>
        </p:grpSpPr>
        <p:sp>
          <p:nvSpPr>
            <p:cNvPr id="6332" name="Google Shape;6332;p8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86"/>
          <p:cNvGrpSpPr/>
          <p:nvPr/>
        </p:nvGrpSpPr>
        <p:grpSpPr>
          <a:xfrm>
            <a:off x="5286001" y="2283682"/>
            <a:ext cx="351940" cy="350995"/>
            <a:chOff x="944600" y="3981825"/>
            <a:chExt cx="297750" cy="296950"/>
          </a:xfrm>
        </p:grpSpPr>
        <p:sp>
          <p:nvSpPr>
            <p:cNvPr id="6339" name="Google Shape;6339;p86"/>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6"/>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6"/>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6"/>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86"/>
          <p:cNvGrpSpPr/>
          <p:nvPr/>
        </p:nvGrpSpPr>
        <p:grpSpPr>
          <a:xfrm>
            <a:off x="7502937" y="1397542"/>
            <a:ext cx="350079" cy="349133"/>
            <a:chOff x="2768750" y="3227275"/>
            <a:chExt cx="296175" cy="295375"/>
          </a:xfrm>
        </p:grpSpPr>
        <p:sp>
          <p:nvSpPr>
            <p:cNvPr id="6344" name="Google Shape;6344;p86"/>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6"/>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6"/>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6"/>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6"/>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6"/>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6"/>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6"/>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86"/>
          <p:cNvGrpSpPr/>
          <p:nvPr/>
        </p:nvGrpSpPr>
        <p:grpSpPr>
          <a:xfrm>
            <a:off x="7523888" y="1838414"/>
            <a:ext cx="308177" cy="348572"/>
            <a:chOff x="2786075" y="3591800"/>
            <a:chExt cx="260725" cy="294900"/>
          </a:xfrm>
        </p:grpSpPr>
        <p:sp>
          <p:nvSpPr>
            <p:cNvPr id="6353" name="Google Shape;6353;p86"/>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6"/>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6"/>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6"/>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6"/>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86"/>
          <p:cNvGrpSpPr/>
          <p:nvPr/>
        </p:nvGrpSpPr>
        <p:grpSpPr>
          <a:xfrm>
            <a:off x="7564387" y="2284141"/>
            <a:ext cx="227180" cy="350079"/>
            <a:chOff x="2819150" y="3955025"/>
            <a:chExt cx="192200" cy="296175"/>
          </a:xfrm>
        </p:grpSpPr>
        <p:sp>
          <p:nvSpPr>
            <p:cNvPr id="6359" name="Google Shape;6359;p86"/>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6"/>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6"/>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6"/>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86"/>
          <p:cNvGrpSpPr/>
          <p:nvPr/>
        </p:nvGrpSpPr>
        <p:grpSpPr>
          <a:xfrm>
            <a:off x="6188160" y="2749739"/>
            <a:ext cx="349133" cy="348217"/>
            <a:chOff x="4629125" y="3235150"/>
            <a:chExt cx="295375" cy="294600"/>
          </a:xfrm>
        </p:grpSpPr>
        <p:sp>
          <p:nvSpPr>
            <p:cNvPr id="6364" name="Google Shape;6364;p86"/>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6"/>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6"/>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6"/>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6"/>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86"/>
          <p:cNvGrpSpPr/>
          <p:nvPr/>
        </p:nvGrpSpPr>
        <p:grpSpPr>
          <a:xfrm>
            <a:off x="6188145" y="3197272"/>
            <a:ext cx="349163" cy="349133"/>
            <a:chOff x="4628325" y="3599825"/>
            <a:chExt cx="295400" cy="295375"/>
          </a:xfrm>
        </p:grpSpPr>
        <p:sp>
          <p:nvSpPr>
            <p:cNvPr id="6370" name="Google Shape;6370;p86"/>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6"/>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6"/>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6"/>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6"/>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6"/>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6"/>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6"/>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6"/>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6"/>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6"/>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6"/>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86"/>
          <p:cNvGrpSpPr/>
          <p:nvPr/>
        </p:nvGrpSpPr>
        <p:grpSpPr>
          <a:xfrm>
            <a:off x="6209096" y="3672883"/>
            <a:ext cx="307261" cy="350079"/>
            <a:chOff x="4645650" y="3962900"/>
            <a:chExt cx="259950" cy="296175"/>
          </a:xfrm>
        </p:grpSpPr>
        <p:sp>
          <p:nvSpPr>
            <p:cNvPr id="6383" name="Google Shape;6383;p86"/>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6"/>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6"/>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6"/>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6"/>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6"/>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86"/>
          <p:cNvGrpSpPr/>
          <p:nvPr/>
        </p:nvGrpSpPr>
        <p:grpSpPr>
          <a:xfrm>
            <a:off x="7962056" y="3197745"/>
            <a:ext cx="349133" cy="348188"/>
            <a:chOff x="6143725" y="3582500"/>
            <a:chExt cx="295375" cy="294575"/>
          </a:xfrm>
        </p:grpSpPr>
        <p:sp>
          <p:nvSpPr>
            <p:cNvPr id="6390" name="Google Shape;6390;p86"/>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6"/>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6"/>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6"/>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6"/>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6"/>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6"/>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86"/>
          <p:cNvGrpSpPr/>
          <p:nvPr/>
        </p:nvGrpSpPr>
        <p:grpSpPr>
          <a:xfrm>
            <a:off x="5730883" y="1397084"/>
            <a:ext cx="350995" cy="350049"/>
            <a:chOff x="1310075" y="3253275"/>
            <a:chExt cx="296950" cy="296150"/>
          </a:xfrm>
        </p:grpSpPr>
        <p:sp>
          <p:nvSpPr>
            <p:cNvPr id="6398" name="Google Shape;6398;p86"/>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6"/>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6"/>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1" name="Google Shape;6401;p86"/>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86"/>
          <p:cNvGrpSpPr/>
          <p:nvPr/>
        </p:nvGrpSpPr>
        <p:grpSpPr>
          <a:xfrm>
            <a:off x="5730410" y="2283343"/>
            <a:ext cx="351941" cy="351675"/>
            <a:chOff x="1310075" y="3980250"/>
            <a:chExt cx="297750" cy="297525"/>
          </a:xfrm>
        </p:grpSpPr>
        <p:sp>
          <p:nvSpPr>
            <p:cNvPr id="6403" name="Google Shape;6403;p8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86"/>
          <p:cNvGrpSpPr/>
          <p:nvPr/>
        </p:nvGrpSpPr>
        <p:grpSpPr>
          <a:xfrm>
            <a:off x="7995198" y="1397542"/>
            <a:ext cx="266305" cy="349133"/>
            <a:chOff x="3167275" y="3227275"/>
            <a:chExt cx="225300" cy="295375"/>
          </a:xfrm>
        </p:grpSpPr>
        <p:sp>
          <p:nvSpPr>
            <p:cNvPr id="6408" name="Google Shape;6408;p86"/>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6"/>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6"/>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6"/>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6"/>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3" name="Google Shape;6413;p86"/>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4" name="Google Shape;6414;p86"/>
          <p:cNvGrpSpPr/>
          <p:nvPr/>
        </p:nvGrpSpPr>
        <p:grpSpPr>
          <a:xfrm>
            <a:off x="7952380" y="2284599"/>
            <a:ext cx="351940" cy="349163"/>
            <a:chOff x="3133425" y="3955025"/>
            <a:chExt cx="297750" cy="295400"/>
          </a:xfrm>
        </p:grpSpPr>
        <p:sp>
          <p:nvSpPr>
            <p:cNvPr id="6415" name="Google Shape;6415;p86"/>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6"/>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6"/>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86"/>
          <p:cNvGrpSpPr/>
          <p:nvPr/>
        </p:nvGrpSpPr>
        <p:grpSpPr>
          <a:xfrm>
            <a:off x="6632554" y="2748187"/>
            <a:ext cx="350079" cy="351320"/>
            <a:chOff x="4991425" y="3234750"/>
            <a:chExt cx="296175" cy="297225"/>
          </a:xfrm>
        </p:grpSpPr>
        <p:sp>
          <p:nvSpPr>
            <p:cNvPr id="6419" name="Google Shape;6419;p86"/>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6"/>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6"/>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6"/>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6"/>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6"/>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86"/>
          <p:cNvGrpSpPr/>
          <p:nvPr/>
        </p:nvGrpSpPr>
        <p:grpSpPr>
          <a:xfrm>
            <a:off x="6632554" y="3217750"/>
            <a:ext cx="350079" cy="308177"/>
            <a:chOff x="4991425" y="3617150"/>
            <a:chExt cx="296175" cy="260725"/>
          </a:xfrm>
        </p:grpSpPr>
        <p:sp>
          <p:nvSpPr>
            <p:cNvPr id="6426" name="Google Shape;6426;p86"/>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6"/>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6"/>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6"/>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6"/>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6"/>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6"/>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86"/>
          <p:cNvGrpSpPr/>
          <p:nvPr/>
        </p:nvGrpSpPr>
        <p:grpSpPr>
          <a:xfrm>
            <a:off x="6709827" y="3673341"/>
            <a:ext cx="195532" cy="349163"/>
            <a:chOff x="5056800" y="3962900"/>
            <a:chExt cx="165425" cy="295400"/>
          </a:xfrm>
        </p:grpSpPr>
        <p:sp>
          <p:nvSpPr>
            <p:cNvPr id="6434" name="Google Shape;6434;p86"/>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6"/>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6"/>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7" name="Google Shape;6437;p86"/>
          <p:cNvGrpSpPr/>
          <p:nvPr/>
        </p:nvGrpSpPr>
        <p:grpSpPr>
          <a:xfrm>
            <a:off x="7961125" y="3673357"/>
            <a:ext cx="350995" cy="349133"/>
            <a:chOff x="6168925" y="3936925"/>
            <a:chExt cx="296950" cy="295375"/>
          </a:xfrm>
        </p:grpSpPr>
        <p:sp>
          <p:nvSpPr>
            <p:cNvPr id="6438" name="Google Shape;6438;p86"/>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6"/>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6"/>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6"/>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6"/>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6"/>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86"/>
          <p:cNvGrpSpPr/>
          <p:nvPr/>
        </p:nvGrpSpPr>
        <p:grpSpPr>
          <a:xfrm>
            <a:off x="6174844" y="1390429"/>
            <a:ext cx="348188" cy="349133"/>
            <a:chOff x="1674750" y="3254050"/>
            <a:chExt cx="294575" cy="295375"/>
          </a:xfrm>
        </p:grpSpPr>
        <p:sp>
          <p:nvSpPr>
            <p:cNvPr id="6445" name="Google Shape;6445;p86"/>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6"/>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6"/>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86"/>
          <p:cNvGrpSpPr/>
          <p:nvPr/>
        </p:nvGrpSpPr>
        <p:grpSpPr>
          <a:xfrm>
            <a:off x="6189239" y="1838132"/>
            <a:ext cx="319347" cy="349133"/>
            <a:chOff x="1687350" y="3618725"/>
            <a:chExt cx="270175" cy="295375"/>
          </a:xfrm>
        </p:grpSpPr>
        <p:sp>
          <p:nvSpPr>
            <p:cNvPr id="6449" name="Google Shape;6449;p8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86"/>
          <p:cNvGrpSpPr/>
          <p:nvPr/>
        </p:nvGrpSpPr>
        <p:grpSpPr>
          <a:xfrm>
            <a:off x="6172942" y="2284613"/>
            <a:ext cx="351940" cy="349133"/>
            <a:chOff x="1672375" y="3982600"/>
            <a:chExt cx="297750" cy="295375"/>
          </a:xfrm>
        </p:grpSpPr>
        <p:sp>
          <p:nvSpPr>
            <p:cNvPr id="6453" name="Google Shape;6453;p86"/>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6"/>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6"/>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86"/>
          <p:cNvGrpSpPr/>
          <p:nvPr/>
        </p:nvGrpSpPr>
        <p:grpSpPr>
          <a:xfrm>
            <a:off x="4864934" y="2748808"/>
            <a:ext cx="350079" cy="350079"/>
            <a:chOff x="3497300" y="3227275"/>
            <a:chExt cx="296175" cy="296175"/>
          </a:xfrm>
        </p:grpSpPr>
        <p:sp>
          <p:nvSpPr>
            <p:cNvPr id="6457" name="Google Shape;6457;p86"/>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6"/>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6"/>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6"/>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6"/>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6"/>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6"/>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6"/>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86"/>
          <p:cNvGrpSpPr/>
          <p:nvPr/>
        </p:nvGrpSpPr>
        <p:grpSpPr>
          <a:xfrm>
            <a:off x="4865407" y="3198203"/>
            <a:ext cx="349133" cy="347272"/>
            <a:chOff x="3497300" y="3591950"/>
            <a:chExt cx="295375" cy="293800"/>
          </a:xfrm>
        </p:grpSpPr>
        <p:sp>
          <p:nvSpPr>
            <p:cNvPr id="6466" name="Google Shape;6466;p86"/>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6"/>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6"/>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6"/>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6"/>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6"/>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6"/>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6"/>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86"/>
          <p:cNvGrpSpPr/>
          <p:nvPr/>
        </p:nvGrpSpPr>
        <p:grpSpPr>
          <a:xfrm>
            <a:off x="4865407" y="3673341"/>
            <a:ext cx="349133" cy="349163"/>
            <a:chOff x="3497300" y="3955025"/>
            <a:chExt cx="295375" cy="295400"/>
          </a:xfrm>
        </p:grpSpPr>
        <p:sp>
          <p:nvSpPr>
            <p:cNvPr id="6475" name="Google Shape;6475;p86"/>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6"/>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6"/>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86"/>
          <p:cNvGrpSpPr/>
          <p:nvPr/>
        </p:nvGrpSpPr>
        <p:grpSpPr>
          <a:xfrm>
            <a:off x="7089979" y="2749532"/>
            <a:ext cx="327739" cy="348631"/>
            <a:chOff x="5364750" y="3235150"/>
            <a:chExt cx="277275" cy="294950"/>
          </a:xfrm>
        </p:grpSpPr>
        <p:sp>
          <p:nvSpPr>
            <p:cNvPr id="6479" name="Google Shape;6479;p86"/>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6"/>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6"/>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6"/>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6"/>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6"/>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6"/>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6"/>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7" name="Google Shape;6487;p86"/>
          <p:cNvGrpSpPr/>
          <p:nvPr/>
        </p:nvGrpSpPr>
        <p:grpSpPr>
          <a:xfrm>
            <a:off x="7078337" y="3195868"/>
            <a:ext cx="351024" cy="351941"/>
            <a:chOff x="5355300" y="3598250"/>
            <a:chExt cx="296975" cy="297750"/>
          </a:xfrm>
        </p:grpSpPr>
        <p:sp>
          <p:nvSpPr>
            <p:cNvPr id="6488" name="Google Shape;6488;p86"/>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6"/>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6"/>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6"/>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6"/>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6"/>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6"/>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6"/>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86"/>
          <p:cNvGrpSpPr/>
          <p:nvPr/>
        </p:nvGrpSpPr>
        <p:grpSpPr>
          <a:xfrm>
            <a:off x="7082533" y="3734790"/>
            <a:ext cx="342632" cy="226264"/>
            <a:chOff x="5358450" y="4015675"/>
            <a:chExt cx="289875" cy="191425"/>
          </a:xfrm>
        </p:grpSpPr>
        <p:sp>
          <p:nvSpPr>
            <p:cNvPr id="6497" name="Google Shape;6497;p86"/>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6"/>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6"/>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6"/>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86"/>
          <p:cNvGrpSpPr/>
          <p:nvPr/>
        </p:nvGrpSpPr>
        <p:grpSpPr>
          <a:xfrm>
            <a:off x="6209015" y="4117322"/>
            <a:ext cx="351024" cy="325464"/>
            <a:chOff x="6543825" y="3202075"/>
            <a:chExt cx="296975" cy="275350"/>
          </a:xfrm>
        </p:grpSpPr>
        <p:sp>
          <p:nvSpPr>
            <p:cNvPr id="6502" name="Google Shape;6502;p86"/>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6"/>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6"/>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6"/>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6"/>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6"/>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6"/>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86"/>
          <p:cNvGrpSpPr/>
          <p:nvPr/>
        </p:nvGrpSpPr>
        <p:grpSpPr>
          <a:xfrm>
            <a:off x="6615996" y="1397069"/>
            <a:ext cx="350079" cy="350079"/>
            <a:chOff x="2037825" y="3254050"/>
            <a:chExt cx="296175" cy="296175"/>
          </a:xfrm>
        </p:grpSpPr>
        <p:sp>
          <p:nvSpPr>
            <p:cNvPr id="6510" name="Google Shape;6510;p86"/>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6"/>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6"/>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6"/>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6"/>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6"/>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86"/>
          <p:cNvGrpSpPr/>
          <p:nvPr/>
        </p:nvGrpSpPr>
        <p:grpSpPr>
          <a:xfrm>
            <a:off x="6614135" y="1838236"/>
            <a:ext cx="353802" cy="348926"/>
            <a:chOff x="2034675" y="3617925"/>
            <a:chExt cx="299325" cy="295200"/>
          </a:xfrm>
        </p:grpSpPr>
        <p:sp>
          <p:nvSpPr>
            <p:cNvPr id="6517" name="Google Shape;6517;p86"/>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6"/>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6"/>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6"/>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6"/>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2" name="Google Shape;6522;p86"/>
          <p:cNvGrpSpPr/>
          <p:nvPr/>
        </p:nvGrpSpPr>
        <p:grpSpPr>
          <a:xfrm>
            <a:off x="6615996" y="2284613"/>
            <a:ext cx="350079" cy="349133"/>
            <a:chOff x="2037825" y="3981825"/>
            <a:chExt cx="296175" cy="295375"/>
          </a:xfrm>
        </p:grpSpPr>
        <p:sp>
          <p:nvSpPr>
            <p:cNvPr id="6523" name="Google Shape;6523;p86"/>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6"/>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6"/>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86"/>
          <p:cNvGrpSpPr/>
          <p:nvPr/>
        </p:nvGrpSpPr>
        <p:grpSpPr>
          <a:xfrm>
            <a:off x="5301014" y="2780929"/>
            <a:ext cx="350079" cy="285837"/>
            <a:chOff x="3860400" y="3254050"/>
            <a:chExt cx="296175" cy="241825"/>
          </a:xfrm>
        </p:grpSpPr>
        <p:sp>
          <p:nvSpPr>
            <p:cNvPr id="6527" name="Google Shape;6527;p86"/>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6"/>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6"/>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6"/>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6"/>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6"/>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6"/>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86"/>
          <p:cNvGrpSpPr/>
          <p:nvPr/>
        </p:nvGrpSpPr>
        <p:grpSpPr>
          <a:xfrm>
            <a:off x="5300541" y="3196800"/>
            <a:ext cx="351024" cy="350079"/>
            <a:chOff x="3859600" y="3591950"/>
            <a:chExt cx="296975" cy="296175"/>
          </a:xfrm>
        </p:grpSpPr>
        <p:sp>
          <p:nvSpPr>
            <p:cNvPr id="6535" name="Google Shape;6535;p86"/>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6"/>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6"/>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86"/>
          <p:cNvGrpSpPr/>
          <p:nvPr/>
        </p:nvGrpSpPr>
        <p:grpSpPr>
          <a:xfrm>
            <a:off x="5301014" y="3672883"/>
            <a:ext cx="350079" cy="350079"/>
            <a:chOff x="3860400" y="3955025"/>
            <a:chExt cx="296175" cy="296175"/>
          </a:xfrm>
        </p:grpSpPr>
        <p:sp>
          <p:nvSpPr>
            <p:cNvPr id="6539" name="Google Shape;6539;p86"/>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6"/>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6"/>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6"/>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6"/>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86"/>
          <p:cNvGrpSpPr/>
          <p:nvPr/>
        </p:nvGrpSpPr>
        <p:grpSpPr>
          <a:xfrm>
            <a:off x="7516230" y="2749281"/>
            <a:ext cx="355664" cy="349133"/>
            <a:chOff x="5716825" y="3235950"/>
            <a:chExt cx="300900" cy="295375"/>
          </a:xfrm>
        </p:grpSpPr>
        <p:sp>
          <p:nvSpPr>
            <p:cNvPr id="6545" name="Google Shape;6545;p86"/>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6"/>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6"/>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6"/>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86"/>
          <p:cNvGrpSpPr/>
          <p:nvPr/>
        </p:nvGrpSpPr>
        <p:grpSpPr>
          <a:xfrm>
            <a:off x="7529261" y="3207969"/>
            <a:ext cx="329601" cy="327739"/>
            <a:chOff x="5727850" y="3609275"/>
            <a:chExt cx="278850" cy="277275"/>
          </a:xfrm>
        </p:grpSpPr>
        <p:sp>
          <p:nvSpPr>
            <p:cNvPr id="6550" name="Google Shape;6550;p86"/>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6"/>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6"/>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6"/>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6"/>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86"/>
          <p:cNvGrpSpPr/>
          <p:nvPr/>
        </p:nvGrpSpPr>
        <p:grpSpPr>
          <a:xfrm>
            <a:off x="7540446" y="3673356"/>
            <a:ext cx="307231" cy="349133"/>
            <a:chOff x="5736525" y="3963700"/>
            <a:chExt cx="259925" cy="295375"/>
          </a:xfrm>
        </p:grpSpPr>
        <p:sp>
          <p:nvSpPr>
            <p:cNvPr id="6556" name="Google Shape;6556;p86"/>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6"/>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6"/>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6"/>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6"/>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6"/>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6"/>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86"/>
          <p:cNvGrpSpPr/>
          <p:nvPr/>
        </p:nvGrpSpPr>
        <p:grpSpPr>
          <a:xfrm>
            <a:off x="6632026" y="4122683"/>
            <a:ext cx="351024" cy="350079"/>
            <a:chOff x="6553275" y="3604550"/>
            <a:chExt cx="296975" cy="296175"/>
          </a:xfrm>
        </p:grpSpPr>
        <p:sp>
          <p:nvSpPr>
            <p:cNvPr id="6564" name="Google Shape;6564;p86"/>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6"/>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6"/>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6"/>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6"/>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6"/>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0" name="Google Shape;6570;p86"/>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571" name="Google Shape;6571;p86"/>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75"/>
        <p:cNvGrpSpPr/>
        <p:nvPr/>
      </p:nvGrpSpPr>
      <p:grpSpPr>
        <a:xfrm>
          <a:off x="0" y="0"/>
          <a:ext cx="0" cy="0"/>
          <a:chOff x="0" y="0"/>
          <a:chExt cx="0" cy="0"/>
        </a:xfrm>
      </p:grpSpPr>
      <p:grpSp>
        <p:nvGrpSpPr>
          <p:cNvPr id="6576" name="Google Shape;6576;p87"/>
          <p:cNvGrpSpPr/>
          <p:nvPr/>
        </p:nvGrpSpPr>
        <p:grpSpPr>
          <a:xfrm>
            <a:off x="859032" y="1380546"/>
            <a:ext cx="294401" cy="353645"/>
            <a:chOff x="-35814600" y="3202075"/>
            <a:chExt cx="242625" cy="291450"/>
          </a:xfrm>
        </p:grpSpPr>
        <p:sp>
          <p:nvSpPr>
            <p:cNvPr id="6577" name="Google Shape;6577;p87"/>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7"/>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7"/>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7"/>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7"/>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7"/>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7"/>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87"/>
          <p:cNvGrpSpPr/>
          <p:nvPr/>
        </p:nvGrpSpPr>
        <p:grpSpPr>
          <a:xfrm>
            <a:off x="829410" y="1821466"/>
            <a:ext cx="353645" cy="353888"/>
            <a:chOff x="-35839800" y="3561025"/>
            <a:chExt cx="291450" cy="291650"/>
          </a:xfrm>
        </p:grpSpPr>
        <p:sp>
          <p:nvSpPr>
            <p:cNvPr id="6585" name="Google Shape;6585;p87"/>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7"/>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7"/>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7"/>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7"/>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7"/>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7"/>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2" name="Google Shape;6592;p87"/>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3" name="Google Shape;6593;p87"/>
          <p:cNvGrpSpPr/>
          <p:nvPr/>
        </p:nvGrpSpPr>
        <p:grpSpPr>
          <a:xfrm>
            <a:off x="3066955" y="1380546"/>
            <a:ext cx="353645" cy="353645"/>
            <a:chOff x="-34003850" y="3227275"/>
            <a:chExt cx="291450" cy="291450"/>
          </a:xfrm>
        </p:grpSpPr>
        <p:sp>
          <p:nvSpPr>
            <p:cNvPr id="6594" name="Google Shape;6594;p87"/>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7"/>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7"/>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7"/>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7"/>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87"/>
          <p:cNvGrpSpPr/>
          <p:nvPr/>
        </p:nvGrpSpPr>
        <p:grpSpPr>
          <a:xfrm>
            <a:off x="3066485" y="1821238"/>
            <a:ext cx="354586" cy="354343"/>
            <a:chOff x="-34004625" y="3585850"/>
            <a:chExt cx="292225" cy="292025"/>
          </a:xfrm>
        </p:grpSpPr>
        <p:sp>
          <p:nvSpPr>
            <p:cNvPr id="6600" name="Google Shape;6600;p87"/>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7"/>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7"/>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7"/>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7"/>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87"/>
          <p:cNvGrpSpPr/>
          <p:nvPr/>
        </p:nvGrpSpPr>
        <p:grpSpPr>
          <a:xfrm>
            <a:off x="3066000" y="2256439"/>
            <a:ext cx="355557" cy="354616"/>
            <a:chOff x="-34005425" y="3945575"/>
            <a:chExt cx="293025" cy="292250"/>
          </a:xfrm>
        </p:grpSpPr>
        <p:sp>
          <p:nvSpPr>
            <p:cNvPr id="6606" name="Google Shape;6606;p87"/>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7"/>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7"/>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87"/>
          <p:cNvGrpSpPr/>
          <p:nvPr/>
        </p:nvGrpSpPr>
        <p:grpSpPr>
          <a:xfrm>
            <a:off x="1713099" y="2729615"/>
            <a:ext cx="358408" cy="355557"/>
            <a:chOff x="-32174975" y="3192625"/>
            <a:chExt cx="295375" cy="293025"/>
          </a:xfrm>
        </p:grpSpPr>
        <p:sp>
          <p:nvSpPr>
            <p:cNvPr id="6610" name="Google Shape;6610;p87"/>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7"/>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7"/>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7"/>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4" name="Google Shape;6614;p87"/>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7"/>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6" name="Google Shape;6616;p87"/>
          <p:cNvGrpSpPr/>
          <p:nvPr/>
        </p:nvGrpSpPr>
        <p:grpSpPr>
          <a:xfrm>
            <a:off x="3952249" y="2730570"/>
            <a:ext cx="354586" cy="353645"/>
            <a:chOff x="-30345325" y="3184750"/>
            <a:chExt cx="292225" cy="291450"/>
          </a:xfrm>
        </p:grpSpPr>
        <p:sp>
          <p:nvSpPr>
            <p:cNvPr id="6617" name="Google Shape;6617;p87"/>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7"/>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7"/>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7"/>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7"/>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87"/>
          <p:cNvGrpSpPr/>
          <p:nvPr/>
        </p:nvGrpSpPr>
        <p:grpSpPr>
          <a:xfrm>
            <a:off x="1277001" y="1380546"/>
            <a:ext cx="353645" cy="353645"/>
            <a:chOff x="-35481425" y="3202075"/>
            <a:chExt cx="291450" cy="291450"/>
          </a:xfrm>
        </p:grpSpPr>
        <p:sp>
          <p:nvSpPr>
            <p:cNvPr id="6623" name="Google Shape;6623;p87"/>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7"/>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7"/>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7"/>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7"/>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7"/>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7"/>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87"/>
          <p:cNvGrpSpPr/>
          <p:nvPr/>
        </p:nvGrpSpPr>
        <p:grpSpPr>
          <a:xfrm>
            <a:off x="1276531" y="1822072"/>
            <a:ext cx="354586" cy="352675"/>
            <a:chOff x="-35482200" y="3561225"/>
            <a:chExt cx="292225" cy="290650"/>
          </a:xfrm>
        </p:grpSpPr>
        <p:sp>
          <p:nvSpPr>
            <p:cNvPr id="6631" name="Google Shape;6631;p87"/>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7"/>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7"/>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87"/>
          <p:cNvGrpSpPr/>
          <p:nvPr/>
        </p:nvGrpSpPr>
        <p:grpSpPr>
          <a:xfrm>
            <a:off x="1277001" y="2256940"/>
            <a:ext cx="353645" cy="353615"/>
            <a:chOff x="-35481425" y="3919600"/>
            <a:chExt cx="291450" cy="291425"/>
          </a:xfrm>
        </p:grpSpPr>
        <p:sp>
          <p:nvSpPr>
            <p:cNvPr id="6635" name="Google Shape;6635;p87"/>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7"/>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7"/>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7"/>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7"/>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7"/>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7"/>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7"/>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87"/>
          <p:cNvGrpSpPr/>
          <p:nvPr/>
        </p:nvGrpSpPr>
        <p:grpSpPr>
          <a:xfrm>
            <a:off x="3512636" y="1381031"/>
            <a:ext cx="357468" cy="352675"/>
            <a:chOff x="-33645475" y="3228075"/>
            <a:chExt cx="294600" cy="290650"/>
          </a:xfrm>
        </p:grpSpPr>
        <p:sp>
          <p:nvSpPr>
            <p:cNvPr id="6644" name="Google Shape;6644;p87"/>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7"/>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7"/>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7"/>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7"/>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7"/>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7"/>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87"/>
          <p:cNvGrpSpPr/>
          <p:nvPr/>
        </p:nvGrpSpPr>
        <p:grpSpPr>
          <a:xfrm>
            <a:off x="3513606" y="1821116"/>
            <a:ext cx="355526" cy="354586"/>
            <a:chOff x="-33646250" y="3586425"/>
            <a:chExt cx="293000" cy="292225"/>
          </a:xfrm>
        </p:grpSpPr>
        <p:sp>
          <p:nvSpPr>
            <p:cNvPr id="6652" name="Google Shape;6652;p87"/>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7"/>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87"/>
          <p:cNvGrpSpPr/>
          <p:nvPr/>
        </p:nvGrpSpPr>
        <p:grpSpPr>
          <a:xfrm>
            <a:off x="3514076" y="2255969"/>
            <a:ext cx="354586" cy="355557"/>
            <a:chOff x="-33645475" y="3944800"/>
            <a:chExt cx="292225" cy="293025"/>
          </a:xfrm>
        </p:grpSpPr>
        <p:sp>
          <p:nvSpPr>
            <p:cNvPr id="6655" name="Google Shape;6655;p87"/>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7"/>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7"/>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7"/>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7"/>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7"/>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7"/>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7"/>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7"/>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7"/>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87"/>
          <p:cNvGrpSpPr/>
          <p:nvPr/>
        </p:nvGrpSpPr>
        <p:grpSpPr>
          <a:xfrm>
            <a:off x="2167295" y="2729706"/>
            <a:ext cx="352675" cy="355375"/>
            <a:chOff x="-31809525" y="3192625"/>
            <a:chExt cx="290650" cy="292875"/>
          </a:xfrm>
        </p:grpSpPr>
        <p:sp>
          <p:nvSpPr>
            <p:cNvPr id="6666" name="Google Shape;6666;p87"/>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7"/>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7"/>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7"/>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87"/>
          <p:cNvGrpSpPr/>
          <p:nvPr/>
        </p:nvGrpSpPr>
        <p:grpSpPr>
          <a:xfrm>
            <a:off x="2166810" y="3200258"/>
            <a:ext cx="353645" cy="355557"/>
            <a:chOff x="-31811100" y="3550975"/>
            <a:chExt cx="291450" cy="293025"/>
          </a:xfrm>
        </p:grpSpPr>
        <p:sp>
          <p:nvSpPr>
            <p:cNvPr id="6671" name="Google Shape;6671;p87"/>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7"/>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7"/>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7"/>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7"/>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7"/>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7"/>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87"/>
          <p:cNvGrpSpPr/>
          <p:nvPr/>
        </p:nvGrpSpPr>
        <p:grpSpPr>
          <a:xfrm>
            <a:off x="2160606" y="3664562"/>
            <a:ext cx="366052" cy="356831"/>
            <a:chOff x="-31817400" y="3910025"/>
            <a:chExt cx="301675" cy="294075"/>
          </a:xfrm>
        </p:grpSpPr>
        <p:sp>
          <p:nvSpPr>
            <p:cNvPr id="6679" name="Google Shape;6679;p87"/>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7"/>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7"/>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87"/>
          <p:cNvGrpSpPr/>
          <p:nvPr/>
        </p:nvGrpSpPr>
        <p:grpSpPr>
          <a:xfrm>
            <a:off x="3952234" y="3200743"/>
            <a:ext cx="354616" cy="354586"/>
            <a:chOff x="-30354000" y="3569100"/>
            <a:chExt cx="292250" cy="292225"/>
          </a:xfrm>
        </p:grpSpPr>
        <p:sp>
          <p:nvSpPr>
            <p:cNvPr id="6683" name="Google Shape;6683;p87"/>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7"/>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7"/>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7"/>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7"/>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7"/>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87"/>
          <p:cNvGrpSpPr/>
          <p:nvPr/>
        </p:nvGrpSpPr>
        <p:grpSpPr>
          <a:xfrm>
            <a:off x="1730812" y="1380546"/>
            <a:ext cx="342148" cy="353645"/>
            <a:chOff x="-35118325" y="3202075"/>
            <a:chExt cx="281975" cy="291450"/>
          </a:xfrm>
        </p:grpSpPr>
        <p:sp>
          <p:nvSpPr>
            <p:cNvPr id="6690" name="Google Shape;6690;p87"/>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7"/>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7"/>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7"/>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87"/>
          <p:cNvGrpSpPr/>
          <p:nvPr/>
        </p:nvGrpSpPr>
        <p:grpSpPr>
          <a:xfrm>
            <a:off x="1724593" y="1821799"/>
            <a:ext cx="354586" cy="353221"/>
            <a:chOff x="-35123050" y="3561225"/>
            <a:chExt cx="292225" cy="291100"/>
          </a:xfrm>
        </p:grpSpPr>
        <p:sp>
          <p:nvSpPr>
            <p:cNvPr id="6695" name="Google Shape;6695;p87"/>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7"/>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87"/>
          <p:cNvGrpSpPr/>
          <p:nvPr/>
        </p:nvGrpSpPr>
        <p:grpSpPr>
          <a:xfrm>
            <a:off x="1766652" y="2256940"/>
            <a:ext cx="270467" cy="353615"/>
            <a:chOff x="-35089175" y="3919600"/>
            <a:chExt cx="222900" cy="291425"/>
          </a:xfrm>
        </p:grpSpPr>
        <p:sp>
          <p:nvSpPr>
            <p:cNvPr id="6698" name="Google Shape;6698;p87"/>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7"/>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87"/>
          <p:cNvGrpSpPr/>
          <p:nvPr/>
        </p:nvGrpSpPr>
        <p:grpSpPr>
          <a:xfrm>
            <a:off x="3963648" y="1380303"/>
            <a:ext cx="336445" cy="354131"/>
            <a:chOff x="-33277650" y="3226875"/>
            <a:chExt cx="277275" cy="291850"/>
          </a:xfrm>
        </p:grpSpPr>
        <p:sp>
          <p:nvSpPr>
            <p:cNvPr id="6701" name="Google Shape;6701;p87"/>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7"/>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7"/>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7"/>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7"/>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7"/>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7"/>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87"/>
          <p:cNvGrpSpPr/>
          <p:nvPr/>
        </p:nvGrpSpPr>
        <p:grpSpPr>
          <a:xfrm>
            <a:off x="3955048" y="1821587"/>
            <a:ext cx="353645" cy="353645"/>
            <a:chOff x="-33286325" y="3586425"/>
            <a:chExt cx="291450" cy="291450"/>
          </a:xfrm>
        </p:grpSpPr>
        <p:sp>
          <p:nvSpPr>
            <p:cNvPr id="6709" name="Google Shape;6709;p87"/>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7"/>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7"/>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7"/>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7"/>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87"/>
          <p:cNvGrpSpPr/>
          <p:nvPr/>
        </p:nvGrpSpPr>
        <p:grpSpPr>
          <a:xfrm>
            <a:off x="3955048" y="2255969"/>
            <a:ext cx="353645" cy="355557"/>
            <a:chOff x="-33286325" y="3944800"/>
            <a:chExt cx="291450" cy="293025"/>
          </a:xfrm>
        </p:grpSpPr>
        <p:sp>
          <p:nvSpPr>
            <p:cNvPr id="6715" name="Google Shape;6715;p87"/>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7"/>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7"/>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7"/>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87"/>
          <p:cNvGrpSpPr/>
          <p:nvPr/>
        </p:nvGrpSpPr>
        <p:grpSpPr>
          <a:xfrm>
            <a:off x="2613445" y="2729129"/>
            <a:ext cx="353645" cy="356527"/>
            <a:chOff x="-31452725" y="3191825"/>
            <a:chExt cx="291450" cy="293825"/>
          </a:xfrm>
        </p:grpSpPr>
        <p:sp>
          <p:nvSpPr>
            <p:cNvPr id="6720" name="Google Shape;6720;p87"/>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7"/>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7"/>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7"/>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87"/>
          <p:cNvGrpSpPr/>
          <p:nvPr/>
        </p:nvGrpSpPr>
        <p:grpSpPr>
          <a:xfrm>
            <a:off x="2612975" y="3200744"/>
            <a:ext cx="354586" cy="354586"/>
            <a:chOff x="-31452725" y="3551775"/>
            <a:chExt cx="292225" cy="292225"/>
          </a:xfrm>
        </p:grpSpPr>
        <p:sp>
          <p:nvSpPr>
            <p:cNvPr id="6725" name="Google Shape;6725;p87"/>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7"/>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7"/>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7"/>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87"/>
          <p:cNvGrpSpPr/>
          <p:nvPr/>
        </p:nvGrpSpPr>
        <p:grpSpPr>
          <a:xfrm>
            <a:off x="2611534" y="3664729"/>
            <a:ext cx="357468" cy="356497"/>
            <a:chOff x="-31455100" y="3909350"/>
            <a:chExt cx="294600" cy="293800"/>
          </a:xfrm>
        </p:grpSpPr>
        <p:sp>
          <p:nvSpPr>
            <p:cNvPr id="6730" name="Google Shape;6730;p87"/>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7"/>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87"/>
          <p:cNvGrpSpPr/>
          <p:nvPr/>
        </p:nvGrpSpPr>
        <p:grpSpPr>
          <a:xfrm>
            <a:off x="3952719" y="3665684"/>
            <a:ext cx="353645" cy="354586"/>
            <a:chOff x="-30345325" y="3918800"/>
            <a:chExt cx="291450" cy="292225"/>
          </a:xfrm>
        </p:grpSpPr>
        <p:sp>
          <p:nvSpPr>
            <p:cNvPr id="6733" name="Google Shape;6733;p87"/>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7"/>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7"/>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7"/>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7"/>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87"/>
          <p:cNvGrpSpPr/>
          <p:nvPr/>
        </p:nvGrpSpPr>
        <p:grpSpPr>
          <a:xfrm>
            <a:off x="2172184" y="1821587"/>
            <a:ext cx="353645" cy="353645"/>
            <a:chOff x="-34763900" y="3561225"/>
            <a:chExt cx="291450" cy="291450"/>
          </a:xfrm>
        </p:grpSpPr>
        <p:sp>
          <p:nvSpPr>
            <p:cNvPr id="6739" name="Google Shape;6739;p87"/>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7"/>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7"/>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2" name="Google Shape;6742;p87"/>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3" name="Google Shape;6743;p87"/>
          <p:cNvGrpSpPr/>
          <p:nvPr/>
        </p:nvGrpSpPr>
        <p:grpSpPr>
          <a:xfrm>
            <a:off x="827081" y="2730099"/>
            <a:ext cx="354586" cy="354586"/>
            <a:chOff x="-32927950" y="3227275"/>
            <a:chExt cx="292225" cy="292225"/>
          </a:xfrm>
        </p:grpSpPr>
        <p:sp>
          <p:nvSpPr>
            <p:cNvPr id="6744" name="Google Shape;6744;p87"/>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7"/>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7"/>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7"/>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7"/>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87"/>
          <p:cNvGrpSpPr/>
          <p:nvPr/>
        </p:nvGrpSpPr>
        <p:grpSpPr>
          <a:xfrm>
            <a:off x="826596" y="3201213"/>
            <a:ext cx="355557" cy="353645"/>
            <a:chOff x="-32927950" y="3586425"/>
            <a:chExt cx="293025" cy="291450"/>
          </a:xfrm>
        </p:grpSpPr>
        <p:sp>
          <p:nvSpPr>
            <p:cNvPr id="6750" name="Google Shape;6750;p87"/>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7"/>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7"/>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7"/>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7"/>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87"/>
          <p:cNvGrpSpPr/>
          <p:nvPr/>
        </p:nvGrpSpPr>
        <p:grpSpPr>
          <a:xfrm>
            <a:off x="827081" y="3665198"/>
            <a:ext cx="354586" cy="355557"/>
            <a:chOff x="-32927950" y="3944800"/>
            <a:chExt cx="292225" cy="293025"/>
          </a:xfrm>
        </p:grpSpPr>
        <p:sp>
          <p:nvSpPr>
            <p:cNvPr id="6756" name="Google Shape;6756;p87"/>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7"/>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7"/>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7"/>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7"/>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7"/>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7"/>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7"/>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7"/>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87"/>
          <p:cNvGrpSpPr/>
          <p:nvPr/>
        </p:nvGrpSpPr>
        <p:grpSpPr>
          <a:xfrm>
            <a:off x="3055873" y="2730449"/>
            <a:ext cx="354586" cy="353888"/>
            <a:chOff x="-31094350" y="3194000"/>
            <a:chExt cx="292225" cy="291650"/>
          </a:xfrm>
        </p:grpSpPr>
        <p:sp>
          <p:nvSpPr>
            <p:cNvPr id="6766" name="Google Shape;6766;p87"/>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7"/>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7"/>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7"/>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7"/>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7"/>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7"/>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7"/>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87"/>
          <p:cNvGrpSpPr/>
          <p:nvPr/>
        </p:nvGrpSpPr>
        <p:grpSpPr>
          <a:xfrm>
            <a:off x="3056343" y="3200941"/>
            <a:ext cx="353645" cy="354191"/>
            <a:chOff x="-31093575" y="3552550"/>
            <a:chExt cx="291450" cy="291900"/>
          </a:xfrm>
        </p:grpSpPr>
        <p:sp>
          <p:nvSpPr>
            <p:cNvPr id="6775" name="Google Shape;6775;p87"/>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7"/>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7"/>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7"/>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87"/>
          <p:cNvGrpSpPr/>
          <p:nvPr/>
        </p:nvGrpSpPr>
        <p:grpSpPr>
          <a:xfrm>
            <a:off x="2182711" y="1380546"/>
            <a:ext cx="332593" cy="353645"/>
            <a:chOff x="-34755225" y="3202075"/>
            <a:chExt cx="274100" cy="291450"/>
          </a:xfrm>
        </p:grpSpPr>
        <p:sp>
          <p:nvSpPr>
            <p:cNvPr id="6780" name="Google Shape;6780;p87"/>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7"/>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7"/>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7"/>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7"/>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7"/>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7"/>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87"/>
          <p:cNvGrpSpPr/>
          <p:nvPr/>
        </p:nvGrpSpPr>
        <p:grpSpPr>
          <a:xfrm>
            <a:off x="3056343" y="3666169"/>
            <a:ext cx="353645" cy="353615"/>
            <a:chOff x="-31093575" y="3911725"/>
            <a:chExt cx="291450" cy="291425"/>
          </a:xfrm>
        </p:grpSpPr>
        <p:sp>
          <p:nvSpPr>
            <p:cNvPr id="6788" name="Google Shape;6788;p87"/>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7"/>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87"/>
          <p:cNvGrpSpPr/>
          <p:nvPr/>
        </p:nvGrpSpPr>
        <p:grpSpPr>
          <a:xfrm>
            <a:off x="2165773" y="4123136"/>
            <a:ext cx="356497" cy="354586"/>
            <a:chOff x="-29946000" y="3183175"/>
            <a:chExt cx="293800" cy="292225"/>
          </a:xfrm>
        </p:grpSpPr>
        <p:sp>
          <p:nvSpPr>
            <p:cNvPr id="6791" name="Google Shape;6791;p87"/>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7"/>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7"/>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7"/>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7"/>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7"/>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7" name="Google Shape;6797;p87"/>
          <p:cNvGrpSpPr/>
          <p:nvPr/>
        </p:nvGrpSpPr>
        <p:grpSpPr>
          <a:xfrm>
            <a:off x="2610305" y="1380289"/>
            <a:ext cx="358408" cy="354161"/>
            <a:chOff x="-34408675" y="3202075"/>
            <a:chExt cx="295375" cy="291875"/>
          </a:xfrm>
        </p:grpSpPr>
        <p:sp>
          <p:nvSpPr>
            <p:cNvPr id="6798" name="Google Shape;6798;p87"/>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7"/>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7"/>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7"/>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87"/>
          <p:cNvGrpSpPr/>
          <p:nvPr/>
        </p:nvGrpSpPr>
        <p:grpSpPr>
          <a:xfrm>
            <a:off x="2612216" y="1820283"/>
            <a:ext cx="354586" cy="356254"/>
            <a:chOff x="-34405525" y="3558075"/>
            <a:chExt cx="292225" cy="293600"/>
          </a:xfrm>
        </p:grpSpPr>
        <p:sp>
          <p:nvSpPr>
            <p:cNvPr id="6803" name="Google Shape;6803;p87"/>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7"/>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7"/>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87"/>
          <p:cNvGrpSpPr/>
          <p:nvPr/>
        </p:nvGrpSpPr>
        <p:grpSpPr>
          <a:xfrm>
            <a:off x="2611730" y="2256940"/>
            <a:ext cx="355557" cy="353615"/>
            <a:chOff x="-34406325" y="3919600"/>
            <a:chExt cx="293025" cy="291425"/>
          </a:xfrm>
        </p:grpSpPr>
        <p:sp>
          <p:nvSpPr>
            <p:cNvPr id="6807" name="Google Shape;6807;p87"/>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7"/>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7"/>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7"/>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7"/>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7"/>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7"/>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87"/>
          <p:cNvGrpSpPr/>
          <p:nvPr/>
        </p:nvGrpSpPr>
        <p:grpSpPr>
          <a:xfrm>
            <a:off x="1275628" y="2736303"/>
            <a:ext cx="353645" cy="342179"/>
            <a:chOff x="-32568800" y="3232000"/>
            <a:chExt cx="291450" cy="282000"/>
          </a:xfrm>
        </p:grpSpPr>
        <p:sp>
          <p:nvSpPr>
            <p:cNvPr id="6815" name="Google Shape;6815;p87"/>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7"/>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87"/>
          <p:cNvGrpSpPr/>
          <p:nvPr/>
        </p:nvGrpSpPr>
        <p:grpSpPr>
          <a:xfrm>
            <a:off x="1275158" y="3201213"/>
            <a:ext cx="354586" cy="353645"/>
            <a:chOff x="-32569575" y="3586425"/>
            <a:chExt cx="292225" cy="291450"/>
          </a:xfrm>
        </p:grpSpPr>
        <p:sp>
          <p:nvSpPr>
            <p:cNvPr id="6818" name="Google Shape;6818;p87"/>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7"/>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87"/>
          <p:cNvGrpSpPr/>
          <p:nvPr/>
        </p:nvGrpSpPr>
        <p:grpSpPr>
          <a:xfrm>
            <a:off x="1266073" y="3665805"/>
            <a:ext cx="372756" cy="354343"/>
            <a:chOff x="-32576675" y="3944600"/>
            <a:chExt cx="307200" cy="292025"/>
          </a:xfrm>
        </p:grpSpPr>
        <p:sp>
          <p:nvSpPr>
            <p:cNvPr id="6821" name="Google Shape;6821;p87"/>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7"/>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87"/>
          <p:cNvGrpSpPr/>
          <p:nvPr/>
        </p:nvGrpSpPr>
        <p:grpSpPr>
          <a:xfrm>
            <a:off x="3511040" y="2730100"/>
            <a:ext cx="354586" cy="354586"/>
            <a:chOff x="-30735200" y="3192625"/>
            <a:chExt cx="292225" cy="292225"/>
          </a:xfrm>
        </p:grpSpPr>
        <p:sp>
          <p:nvSpPr>
            <p:cNvPr id="6824" name="Google Shape;6824;p87"/>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7"/>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7"/>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7"/>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7"/>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7"/>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7"/>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87"/>
          <p:cNvGrpSpPr/>
          <p:nvPr/>
        </p:nvGrpSpPr>
        <p:grpSpPr>
          <a:xfrm>
            <a:off x="3511040" y="3201532"/>
            <a:ext cx="354586" cy="353008"/>
            <a:chOff x="-30735200" y="3552550"/>
            <a:chExt cx="292225" cy="290925"/>
          </a:xfrm>
        </p:grpSpPr>
        <p:sp>
          <p:nvSpPr>
            <p:cNvPr id="6832" name="Google Shape;6832;p87"/>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7"/>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87"/>
          <p:cNvGrpSpPr/>
          <p:nvPr/>
        </p:nvGrpSpPr>
        <p:grpSpPr>
          <a:xfrm>
            <a:off x="3511040" y="3666154"/>
            <a:ext cx="354586" cy="353645"/>
            <a:chOff x="-30735200" y="3910925"/>
            <a:chExt cx="292225" cy="291450"/>
          </a:xfrm>
        </p:grpSpPr>
        <p:sp>
          <p:nvSpPr>
            <p:cNvPr id="6835" name="Google Shape;6835;p87"/>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7"/>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7" name="Google Shape;6837;p87"/>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8" name="Google Shape;6838;p87"/>
          <p:cNvGrpSpPr/>
          <p:nvPr/>
        </p:nvGrpSpPr>
        <p:grpSpPr>
          <a:xfrm>
            <a:off x="4864547" y="1375808"/>
            <a:ext cx="358971" cy="359224"/>
            <a:chOff x="-57956275" y="3197925"/>
            <a:chExt cx="319000" cy="319225"/>
          </a:xfrm>
        </p:grpSpPr>
        <p:sp>
          <p:nvSpPr>
            <p:cNvPr id="6839" name="Google Shape;6839;p8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87"/>
          <p:cNvGrpSpPr/>
          <p:nvPr/>
        </p:nvGrpSpPr>
        <p:grpSpPr>
          <a:xfrm>
            <a:off x="4886701" y="1832234"/>
            <a:ext cx="314662" cy="358971"/>
            <a:chOff x="-57940525" y="3590375"/>
            <a:chExt cx="279625" cy="319000"/>
          </a:xfrm>
        </p:grpSpPr>
        <p:sp>
          <p:nvSpPr>
            <p:cNvPr id="6847" name="Google Shape;6847;p8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87"/>
          <p:cNvGrpSpPr/>
          <p:nvPr/>
        </p:nvGrpSpPr>
        <p:grpSpPr>
          <a:xfrm>
            <a:off x="4857582" y="2273605"/>
            <a:ext cx="358099" cy="358999"/>
            <a:chOff x="-57959425" y="3982600"/>
            <a:chExt cx="318225" cy="319025"/>
          </a:xfrm>
        </p:grpSpPr>
        <p:sp>
          <p:nvSpPr>
            <p:cNvPr id="6853" name="Google Shape;6853;p8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87"/>
          <p:cNvGrpSpPr/>
          <p:nvPr/>
        </p:nvGrpSpPr>
        <p:grpSpPr>
          <a:xfrm>
            <a:off x="7057749" y="1376934"/>
            <a:ext cx="357226" cy="357226"/>
            <a:chOff x="-55987225" y="3198925"/>
            <a:chExt cx="317450" cy="317450"/>
          </a:xfrm>
        </p:grpSpPr>
        <p:sp>
          <p:nvSpPr>
            <p:cNvPr id="6858" name="Google Shape;6858;p8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87"/>
          <p:cNvGrpSpPr/>
          <p:nvPr/>
        </p:nvGrpSpPr>
        <p:grpSpPr>
          <a:xfrm>
            <a:off x="7057749" y="1832965"/>
            <a:ext cx="357226" cy="357367"/>
            <a:chOff x="-55987225" y="3591025"/>
            <a:chExt cx="317450" cy="317575"/>
          </a:xfrm>
        </p:grpSpPr>
        <p:sp>
          <p:nvSpPr>
            <p:cNvPr id="6863" name="Google Shape;6863;p8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87"/>
          <p:cNvGrpSpPr/>
          <p:nvPr/>
        </p:nvGrpSpPr>
        <p:grpSpPr>
          <a:xfrm>
            <a:off x="7071665" y="2273605"/>
            <a:ext cx="358999" cy="358999"/>
            <a:chOff x="-55988800" y="3982600"/>
            <a:chExt cx="319025" cy="319025"/>
          </a:xfrm>
        </p:grpSpPr>
        <p:sp>
          <p:nvSpPr>
            <p:cNvPr id="6869" name="Google Shape;6869;p8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87"/>
          <p:cNvGrpSpPr/>
          <p:nvPr/>
        </p:nvGrpSpPr>
        <p:grpSpPr>
          <a:xfrm>
            <a:off x="5730184" y="2731562"/>
            <a:ext cx="356326" cy="358971"/>
            <a:chOff x="-54026025" y="3192625"/>
            <a:chExt cx="316650" cy="319000"/>
          </a:xfrm>
        </p:grpSpPr>
        <p:sp>
          <p:nvSpPr>
            <p:cNvPr id="6875" name="Google Shape;6875;p8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87"/>
          <p:cNvGrpSpPr/>
          <p:nvPr/>
        </p:nvGrpSpPr>
        <p:grpSpPr>
          <a:xfrm>
            <a:off x="5750130" y="3202536"/>
            <a:ext cx="316434" cy="358099"/>
            <a:chOff x="-54007925" y="3584850"/>
            <a:chExt cx="281200" cy="318225"/>
          </a:xfrm>
        </p:grpSpPr>
        <p:sp>
          <p:nvSpPr>
            <p:cNvPr id="6884" name="Google Shape;6884;p8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87"/>
          <p:cNvGrpSpPr/>
          <p:nvPr/>
        </p:nvGrpSpPr>
        <p:grpSpPr>
          <a:xfrm>
            <a:off x="5750130" y="3664421"/>
            <a:ext cx="316434" cy="358914"/>
            <a:chOff x="-54007925" y="3975575"/>
            <a:chExt cx="281200" cy="318950"/>
          </a:xfrm>
        </p:grpSpPr>
        <p:sp>
          <p:nvSpPr>
            <p:cNvPr id="6891" name="Google Shape;6891;p8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87"/>
          <p:cNvGrpSpPr/>
          <p:nvPr/>
        </p:nvGrpSpPr>
        <p:grpSpPr>
          <a:xfrm>
            <a:off x="7984996" y="2748891"/>
            <a:ext cx="274770" cy="358492"/>
            <a:chOff x="-52005775" y="3208025"/>
            <a:chExt cx="244175" cy="318575"/>
          </a:xfrm>
        </p:grpSpPr>
        <p:sp>
          <p:nvSpPr>
            <p:cNvPr id="6896" name="Google Shape;6896;p8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87"/>
          <p:cNvGrpSpPr/>
          <p:nvPr/>
        </p:nvGrpSpPr>
        <p:grpSpPr>
          <a:xfrm>
            <a:off x="5291462" y="1376934"/>
            <a:ext cx="358099" cy="358099"/>
            <a:chOff x="-57568775" y="3198925"/>
            <a:chExt cx="318225" cy="318225"/>
          </a:xfrm>
        </p:grpSpPr>
        <p:sp>
          <p:nvSpPr>
            <p:cNvPr id="6908" name="Google Shape;6908;p8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87"/>
          <p:cNvGrpSpPr/>
          <p:nvPr/>
        </p:nvGrpSpPr>
        <p:grpSpPr>
          <a:xfrm>
            <a:off x="5313181" y="1832234"/>
            <a:ext cx="314662" cy="358099"/>
            <a:chOff x="-57549075" y="3590375"/>
            <a:chExt cx="279625" cy="318225"/>
          </a:xfrm>
        </p:grpSpPr>
        <p:sp>
          <p:nvSpPr>
            <p:cNvPr id="6915" name="Google Shape;6915;p8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87"/>
          <p:cNvGrpSpPr/>
          <p:nvPr/>
        </p:nvGrpSpPr>
        <p:grpSpPr>
          <a:xfrm>
            <a:off x="5305378" y="2273605"/>
            <a:ext cx="359871" cy="359871"/>
            <a:chOff x="-57570350" y="3982600"/>
            <a:chExt cx="319800" cy="319800"/>
          </a:xfrm>
        </p:grpSpPr>
        <p:sp>
          <p:nvSpPr>
            <p:cNvPr id="6920" name="Google Shape;6920;p8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87"/>
          <p:cNvGrpSpPr/>
          <p:nvPr/>
        </p:nvGrpSpPr>
        <p:grpSpPr>
          <a:xfrm>
            <a:off x="7520416" y="1376033"/>
            <a:ext cx="314662" cy="358999"/>
            <a:chOff x="-55576850" y="3198125"/>
            <a:chExt cx="279625" cy="319025"/>
          </a:xfrm>
        </p:grpSpPr>
        <p:sp>
          <p:nvSpPr>
            <p:cNvPr id="6925" name="Google Shape;6925;p8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87"/>
          <p:cNvGrpSpPr/>
          <p:nvPr/>
        </p:nvGrpSpPr>
        <p:grpSpPr>
          <a:xfrm>
            <a:off x="7497812" y="1832009"/>
            <a:ext cx="359871" cy="358324"/>
            <a:chOff x="-55596550" y="3590175"/>
            <a:chExt cx="319800" cy="318425"/>
          </a:xfrm>
        </p:grpSpPr>
        <p:sp>
          <p:nvSpPr>
            <p:cNvPr id="6930" name="Google Shape;6930;p8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87"/>
          <p:cNvGrpSpPr/>
          <p:nvPr/>
        </p:nvGrpSpPr>
        <p:grpSpPr>
          <a:xfrm>
            <a:off x="7513049" y="2273351"/>
            <a:ext cx="358999" cy="359252"/>
            <a:chOff x="-55595775" y="3982375"/>
            <a:chExt cx="319025" cy="319250"/>
          </a:xfrm>
        </p:grpSpPr>
        <p:sp>
          <p:nvSpPr>
            <p:cNvPr id="6935" name="Google Shape;6935;p8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87"/>
          <p:cNvGrpSpPr/>
          <p:nvPr/>
        </p:nvGrpSpPr>
        <p:grpSpPr>
          <a:xfrm>
            <a:off x="6170232" y="2731562"/>
            <a:ext cx="358999" cy="358099"/>
            <a:chOff x="-53635375" y="3192625"/>
            <a:chExt cx="319025" cy="318225"/>
          </a:xfrm>
        </p:grpSpPr>
        <p:sp>
          <p:nvSpPr>
            <p:cNvPr id="6942" name="Google Shape;6942;p8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87"/>
          <p:cNvGrpSpPr/>
          <p:nvPr/>
        </p:nvGrpSpPr>
        <p:grpSpPr>
          <a:xfrm>
            <a:off x="6192401" y="3202536"/>
            <a:ext cx="314662" cy="358999"/>
            <a:chOff x="-53615675" y="3584850"/>
            <a:chExt cx="279625" cy="319025"/>
          </a:xfrm>
        </p:grpSpPr>
        <p:sp>
          <p:nvSpPr>
            <p:cNvPr id="6946" name="Google Shape;6946;p8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87"/>
          <p:cNvGrpSpPr/>
          <p:nvPr/>
        </p:nvGrpSpPr>
        <p:grpSpPr>
          <a:xfrm>
            <a:off x="6170246" y="3665461"/>
            <a:ext cx="358971" cy="357874"/>
            <a:chOff x="-53634575" y="3976500"/>
            <a:chExt cx="319000" cy="318025"/>
          </a:xfrm>
        </p:grpSpPr>
        <p:sp>
          <p:nvSpPr>
            <p:cNvPr id="6950" name="Google Shape;6950;p8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87"/>
          <p:cNvGrpSpPr/>
          <p:nvPr/>
        </p:nvGrpSpPr>
        <p:grpSpPr>
          <a:xfrm>
            <a:off x="7965050" y="3208415"/>
            <a:ext cx="314662" cy="358436"/>
            <a:chOff x="-52023900" y="3590075"/>
            <a:chExt cx="279625" cy="318525"/>
          </a:xfrm>
        </p:grpSpPr>
        <p:sp>
          <p:nvSpPr>
            <p:cNvPr id="6959" name="Google Shape;6959;p8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87"/>
          <p:cNvGrpSpPr/>
          <p:nvPr/>
        </p:nvGrpSpPr>
        <p:grpSpPr>
          <a:xfrm>
            <a:off x="5728292" y="1376934"/>
            <a:ext cx="358971" cy="358971"/>
            <a:chOff x="-57173375" y="3198925"/>
            <a:chExt cx="319000" cy="319000"/>
          </a:xfrm>
        </p:grpSpPr>
        <p:sp>
          <p:nvSpPr>
            <p:cNvPr id="6967" name="Google Shape;6967;p8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87"/>
          <p:cNvGrpSpPr/>
          <p:nvPr/>
        </p:nvGrpSpPr>
        <p:grpSpPr>
          <a:xfrm>
            <a:off x="5729178" y="1854374"/>
            <a:ext cx="357198" cy="314690"/>
            <a:chOff x="-57176525" y="3610050"/>
            <a:chExt cx="317425" cy="279650"/>
          </a:xfrm>
        </p:grpSpPr>
        <p:sp>
          <p:nvSpPr>
            <p:cNvPr id="6972" name="Google Shape;6972;p8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87"/>
          <p:cNvGrpSpPr/>
          <p:nvPr/>
        </p:nvGrpSpPr>
        <p:grpSpPr>
          <a:xfrm>
            <a:off x="7939633" y="1376934"/>
            <a:ext cx="358099" cy="356326"/>
            <a:chOff x="-55202750" y="3198925"/>
            <a:chExt cx="318225" cy="316650"/>
          </a:xfrm>
        </p:grpSpPr>
        <p:sp>
          <p:nvSpPr>
            <p:cNvPr id="6978" name="Google Shape;6978;p8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87"/>
          <p:cNvGrpSpPr/>
          <p:nvPr/>
        </p:nvGrpSpPr>
        <p:grpSpPr>
          <a:xfrm>
            <a:off x="7950267" y="1832234"/>
            <a:ext cx="336830" cy="358099"/>
            <a:chOff x="-55194875" y="3590375"/>
            <a:chExt cx="299325" cy="318225"/>
          </a:xfrm>
        </p:grpSpPr>
        <p:sp>
          <p:nvSpPr>
            <p:cNvPr id="6981" name="Google Shape;6981;p8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87"/>
          <p:cNvGrpSpPr/>
          <p:nvPr/>
        </p:nvGrpSpPr>
        <p:grpSpPr>
          <a:xfrm>
            <a:off x="7954884" y="2274505"/>
            <a:ext cx="357198" cy="357198"/>
            <a:chOff x="-55203525" y="3983400"/>
            <a:chExt cx="317425" cy="317425"/>
          </a:xfrm>
        </p:grpSpPr>
        <p:sp>
          <p:nvSpPr>
            <p:cNvPr id="6987" name="Google Shape;6987;p8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87"/>
          <p:cNvGrpSpPr/>
          <p:nvPr/>
        </p:nvGrpSpPr>
        <p:grpSpPr>
          <a:xfrm>
            <a:off x="6621365" y="2731562"/>
            <a:ext cx="335930" cy="358971"/>
            <a:chOff x="-53232900" y="3192625"/>
            <a:chExt cx="298525" cy="319000"/>
          </a:xfrm>
        </p:grpSpPr>
        <p:sp>
          <p:nvSpPr>
            <p:cNvPr id="6991" name="Google Shape;6991;p8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87"/>
          <p:cNvGrpSpPr/>
          <p:nvPr/>
        </p:nvGrpSpPr>
        <p:grpSpPr>
          <a:xfrm>
            <a:off x="6610731" y="3202536"/>
            <a:ext cx="357198" cy="356326"/>
            <a:chOff x="-53242350" y="3584850"/>
            <a:chExt cx="317425" cy="316650"/>
          </a:xfrm>
        </p:grpSpPr>
        <p:sp>
          <p:nvSpPr>
            <p:cNvPr id="7000" name="Google Shape;7000;p8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87"/>
          <p:cNvGrpSpPr/>
          <p:nvPr/>
        </p:nvGrpSpPr>
        <p:grpSpPr>
          <a:xfrm>
            <a:off x="6631999" y="3665236"/>
            <a:ext cx="314662" cy="358999"/>
            <a:chOff x="-53224225" y="3976300"/>
            <a:chExt cx="279625" cy="319025"/>
          </a:xfrm>
        </p:grpSpPr>
        <p:sp>
          <p:nvSpPr>
            <p:cNvPr id="7006" name="Google Shape;7006;p8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87"/>
          <p:cNvGrpSpPr/>
          <p:nvPr/>
        </p:nvGrpSpPr>
        <p:grpSpPr>
          <a:xfrm>
            <a:off x="7942896" y="3672917"/>
            <a:ext cx="358971" cy="358408"/>
            <a:chOff x="-52043575" y="3983125"/>
            <a:chExt cx="319000" cy="318500"/>
          </a:xfrm>
        </p:grpSpPr>
        <p:sp>
          <p:nvSpPr>
            <p:cNvPr id="7014" name="Google Shape;7014;p8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87"/>
          <p:cNvGrpSpPr/>
          <p:nvPr/>
        </p:nvGrpSpPr>
        <p:grpSpPr>
          <a:xfrm>
            <a:off x="6196836" y="1376934"/>
            <a:ext cx="314662" cy="358971"/>
            <a:chOff x="-56766175" y="3198925"/>
            <a:chExt cx="279625" cy="319000"/>
          </a:xfrm>
        </p:grpSpPr>
        <p:sp>
          <p:nvSpPr>
            <p:cNvPr id="7024" name="Google Shape;7024;p8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87"/>
          <p:cNvGrpSpPr/>
          <p:nvPr/>
        </p:nvGrpSpPr>
        <p:grpSpPr>
          <a:xfrm>
            <a:off x="6195950" y="1832234"/>
            <a:ext cx="316434" cy="358099"/>
            <a:chOff x="-56766175" y="3590375"/>
            <a:chExt cx="281200" cy="318225"/>
          </a:xfrm>
        </p:grpSpPr>
        <p:sp>
          <p:nvSpPr>
            <p:cNvPr id="7032" name="Google Shape;7032;p8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87"/>
          <p:cNvGrpSpPr/>
          <p:nvPr/>
        </p:nvGrpSpPr>
        <p:grpSpPr>
          <a:xfrm>
            <a:off x="6232906" y="2273605"/>
            <a:ext cx="272126" cy="358099"/>
            <a:chOff x="-56747275" y="3982600"/>
            <a:chExt cx="241825" cy="318225"/>
          </a:xfrm>
        </p:grpSpPr>
        <p:sp>
          <p:nvSpPr>
            <p:cNvPr id="7037" name="Google Shape;7037;p8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87"/>
          <p:cNvGrpSpPr/>
          <p:nvPr/>
        </p:nvGrpSpPr>
        <p:grpSpPr>
          <a:xfrm>
            <a:off x="4840657" y="3215842"/>
            <a:ext cx="358999" cy="342991"/>
            <a:chOff x="-54812875" y="3596675"/>
            <a:chExt cx="319025" cy="304800"/>
          </a:xfrm>
        </p:grpSpPr>
        <p:sp>
          <p:nvSpPr>
            <p:cNvPr id="7045" name="Google Shape;7045;p8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2" name="Google Shape;7052;p87"/>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7"/>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4" name="Google Shape;7054;p87"/>
          <p:cNvGrpSpPr/>
          <p:nvPr/>
        </p:nvGrpSpPr>
        <p:grpSpPr>
          <a:xfrm>
            <a:off x="4862826" y="3672326"/>
            <a:ext cx="314662" cy="358099"/>
            <a:chOff x="-54793175" y="3982600"/>
            <a:chExt cx="279625" cy="318225"/>
          </a:xfrm>
        </p:grpSpPr>
        <p:sp>
          <p:nvSpPr>
            <p:cNvPr id="7055" name="Google Shape;7055;p8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87"/>
          <p:cNvGrpSpPr/>
          <p:nvPr/>
        </p:nvGrpSpPr>
        <p:grpSpPr>
          <a:xfrm>
            <a:off x="7074284" y="2731562"/>
            <a:ext cx="314662" cy="358099"/>
            <a:chOff x="-52832000" y="3192625"/>
            <a:chExt cx="279625" cy="318225"/>
          </a:xfrm>
        </p:grpSpPr>
        <p:sp>
          <p:nvSpPr>
            <p:cNvPr id="7063" name="Google Shape;7063;p8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87"/>
          <p:cNvGrpSpPr/>
          <p:nvPr/>
        </p:nvGrpSpPr>
        <p:grpSpPr>
          <a:xfrm>
            <a:off x="5760817" y="2272929"/>
            <a:ext cx="323524" cy="358774"/>
            <a:chOff x="-57162350" y="3982000"/>
            <a:chExt cx="287500" cy="318825"/>
          </a:xfrm>
        </p:grpSpPr>
        <p:sp>
          <p:nvSpPr>
            <p:cNvPr id="7072" name="Google Shape;7072;p8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87"/>
          <p:cNvGrpSpPr/>
          <p:nvPr/>
        </p:nvGrpSpPr>
        <p:grpSpPr>
          <a:xfrm>
            <a:off x="7052130" y="3203436"/>
            <a:ext cx="358971" cy="357198"/>
            <a:chOff x="-52851675" y="3585650"/>
            <a:chExt cx="319000" cy="317425"/>
          </a:xfrm>
        </p:grpSpPr>
        <p:sp>
          <p:nvSpPr>
            <p:cNvPr id="7081" name="Google Shape;7081;p8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87"/>
          <p:cNvGrpSpPr/>
          <p:nvPr/>
        </p:nvGrpSpPr>
        <p:grpSpPr>
          <a:xfrm>
            <a:off x="7074284" y="3665236"/>
            <a:ext cx="314662" cy="358999"/>
            <a:chOff x="-52832000" y="3976300"/>
            <a:chExt cx="279625" cy="319025"/>
          </a:xfrm>
        </p:grpSpPr>
        <p:sp>
          <p:nvSpPr>
            <p:cNvPr id="7088" name="Google Shape;7088;p8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87"/>
          <p:cNvGrpSpPr/>
          <p:nvPr/>
        </p:nvGrpSpPr>
        <p:grpSpPr>
          <a:xfrm>
            <a:off x="6191490" y="4119884"/>
            <a:ext cx="316434" cy="358099"/>
            <a:chOff x="-51633225" y="3198925"/>
            <a:chExt cx="281200" cy="318225"/>
          </a:xfrm>
        </p:grpSpPr>
        <p:sp>
          <p:nvSpPr>
            <p:cNvPr id="7094" name="Google Shape;7094;p8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87"/>
          <p:cNvGrpSpPr/>
          <p:nvPr/>
        </p:nvGrpSpPr>
        <p:grpSpPr>
          <a:xfrm>
            <a:off x="6610314" y="1377806"/>
            <a:ext cx="365188" cy="357226"/>
            <a:chOff x="-56396775" y="3199700"/>
            <a:chExt cx="324525" cy="317450"/>
          </a:xfrm>
        </p:grpSpPr>
        <p:sp>
          <p:nvSpPr>
            <p:cNvPr id="7102" name="Google Shape;7102;p8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87"/>
          <p:cNvGrpSpPr/>
          <p:nvPr/>
        </p:nvGrpSpPr>
        <p:grpSpPr>
          <a:xfrm>
            <a:off x="6613408" y="1843740"/>
            <a:ext cx="358999" cy="335958"/>
            <a:chOff x="-56394425" y="3600600"/>
            <a:chExt cx="319025" cy="298550"/>
          </a:xfrm>
        </p:grpSpPr>
        <p:sp>
          <p:nvSpPr>
            <p:cNvPr id="7109" name="Google Shape;7109;p8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87"/>
          <p:cNvGrpSpPr/>
          <p:nvPr/>
        </p:nvGrpSpPr>
        <p:grpSpPr>
          <a:xfrm>
            <a:off x="6644175" y="2274505"/>
            <a:ext cx="327068" cy="357198"/>
            <a:chOff x="-56379450" y="3983400"/>
            <a:chExt cx="290650" cy="317425"/>
          </a:xfrm>
        </p:grpSpPr>
        <p:sp>
          <p:nvSpPr>
            <p:cNvPr id="7113" name="Google Shape;7113;p8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7"/>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7"/>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87"/>
          <p:cNvGrpSpPr/>
          <p:nvPr/>
        </p:nvGrpSpPr>
        <p:grpSpPr>
          <a:xfrm>
            <a:off x="5307879" y="2738651"/>
            <a:ext cx="316434" cy="358971"/>
            <a:chOff x="-54401725" y="3198925"/>
            <a:chExt cx="281200" cy="319000"/>
          </a:xfrm>
        </p:grpSpPr>
        <p:sp>
          <p:nvSpPr>
            <p:cNvPr id="7122" name="Google Shape;7122;p8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87"/>
          <p:cNvGrpSpPr/>
          <p:nvPr/>
        </p:nvGrpSpPr>
        <p:grpSpPr>
          <a:xfrm>
            <a:off x="5308766" y="3208753"/>
            <a:ext cx="314662" cy="358099"/>
            <a:chOff x="-54401725" y="3590375"/>
            <a:chExt cx="279625" cy="318225"/>
          </a:xfrm>
        </p:grpSpPr>
        <p:sp>
          <p:nvSpPr>
            <p:cNvPr id="7134" name="Google Shape;7134;p8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87"/>
          <p:cNvGrpSpPr/>
          <p:nvPr/>
        </p:nvGrpSpPr>
        <p:grpSpPr>
          <a:xfrm>
            <a:off x="5306557" y="3672326"/>
            <a:ext cx="319079" cy="358099"/>
            <a:chOff x="-54403300" y="3982600"/>
            <a:chExt cx="283550" cy="318225"/>
          </a:xfrm>
        </p:grpSpPr>
        <p:sp>
          <p:nvSpPr>
            <p:cNvPr id="7141" name="Google Shape;7141;p8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87"/>
          <p:cNvGrpSpPr/>
          <p:nvPr/>
        </p:nvGrpSpPr>
        <p:grpSpPr>
          <a:xfrm>
            <a:off x="7493951" y="2733559"/>
            <a:ext cx="356298" cy="356973"/>
            <a:chOff x="-52458650" y="3194400"/>
            <a:chExt cx="316625" cy="317225"/>
          </a:xfrm>
        </p:grpSpPr>
        <p:sp>
          <p:nvSpPr>
            <p:cNvPr id="7147" name="Google Shape;7147;p8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87"/>
          <p:cNvGrpSpPr/>
          <p:nvPr/>
        </p:nvGrpSpPr>
        <p:grpSpPr>
          <a:xfrm>
            <a:off x="4862826" y="2738651"/>
            <a:ext cx="314662" cy="358971"/>
            <a:chOff x="-54793175" y="3198925"/>
            <a:chExt cx="279625" cy="319000"/>
          </a:xfrm>
        </p:grpSpPr>
        <p:sp>
          <p:nvSpPr>
            <p:cNvPr id="7156" name="Google Shape;7156;p8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87"/>
          <p:cNvGrpSpPr/>
          <p:nvPr/>
        </p:nvGrpSpPr>
        <p:grpSpPr>
          <a:xfrm>
            <a:off x="7503249" y="3202536"/>
            <a:ext cx="337703" cy="357845"/>
            <a:chOff x="-52450000" y="3584850"/>
            <a:chExt cx="300100" cy="318000"/>
          </a:xfrm>
        </p:grpSpPr>
        <p:sp>
          <p:nvSpPr>
            <p:cNvPr id="7164" name="Google Shape;7164;p8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87"/>
          <p:cNvGrpSpPr/>
          <p:nvPr/>
        </p:nvGrpSpPr>
        <p:grpSpPr>
          <a:xfrm>
            <a:off x="7514769" y="3667009"/>
            <a:ext cx="314662" cy="357226"/>
            <a:chOff x="-52440550" y="3977875"/>
            <a:chExt cx="279625" cy="317450"/>
          </a:xfrm>
        </p:grpSpPr>
        <p:sp>
          <p:nvSpPr>
            <p:cNvPr id="7172" name="Google Shape;7172;p8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87"/>
          <p:cNvGrpSpPr/>
          <p:nvPr/>
        </p:nvGrpSpPr>
        <p:grpSpPr>
          <a:xfrm>
            <a:off x="6626703" y="4123215"/>
            <a:ext cx="314662" cy="358999"/>
            <a:chOff x="-51623775" y="3584850"/>
            <a:chExt cx="279625" cy="319025"/>
          </a:xfrm>
        </p:grpSpPr>
        <p:sp>
          <p:nvSpPr>
            <p:cNvPr id="7181" name="Google Shape;7181;p8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0" name="Google Shape;7190;p87"/>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191" name="Google Shape;7191;p87"/>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95"/>
        <p:cNvGrpSpPr/>
        <p:nvPr/>
      </p:nvGrpSpPr>
      <p:grpSpPr>
        <a:xfrm>
          <a:off x="0" y="0"/>
          <a:ext cx="0" cy="0"/>
          <a:chOff x="0" y="0"/>
          <a:chExt cx="0" cy="0"/>
        </a:xfrm>
      </p:grpSpPr>
      <p:grpSp>
        <p:nvGrpSpPr>
          <p:cNvPr id="7196" name="Google Shape;7196;p88"/>
          <p:cNvGrpSpPr/>
          <p:nvPr/>
        </p:nvGrpSpPr>
        <p:grpSpPr>
          <a:xfrm>
            <a:off x="866775" y="1386849"/>
            <a:ext cx="276003" cy="357300"/>
            <a:chOff x="-50469125" y="3183175"/>
            <a:chExt cx="233150" cy="301825"/>
          </a:xfrm>
        </p:grpSpPr>
        <p:sp>
          <p:nvSpPr>
            <p:cNvPr id="7197" name="Google Shape;7197;p8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88"/>
          <p:cNvGrpSpPr/>
          <p:nvPr/>
        </p:nvGrpSpPr>
        <p:grpSpPr>
          <a:xfrm>
            <a:off x="826674" y="1822251"/>
            <a:ext cx="356205" cy="355288"/>
            <a:chOff x="-50504575" y="3550975"/>
            <a:chExt cx="300900" cy="300125"/>
          </a:xfrm>
        </p:grpSpPr>
        <p:sp>
          <p:nvSpPr>
            <p:cNvPr id="7201" name="Google Shape;7201;p8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88"/>
          <p:cNvGrpSpPr/>
          <p:nvPr/>
        </p:nvGrpSpPr>
        <p:grpSpPr>
          <a:xfrm>
            <a:off x="826674" y="2260493"/>
            <a:ext cx="356205" cy="354341"/>
            <a:chOff x="-50503000" y="3921175"/>
            <a:chExt cx="300900" cy="299325"/>
          </a:xfrm>
        </p:grpSpPr>
        <p:sp>
          <p:nvSpPr>
            <p:cNvPr id="7206" name="Google Shape;7206;p8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88"/>
          <p:cNvGrpSpPr/>
          <p:nvPr/>
        </p:nvGrpSpPr>
        <p:grpSpPr>
          <a:xfrm>
            <a:off x="3030727" y="1406411"/>
            <a:ext cx="355258" cy="356205"/>
            <a:chOff x="-48630025" y="3199700"/>
            <a:chExt cx="300100" cy="300900"/>
          </a:xfrm>
        </p:grpSpPr>
        <p:sp>
          <p:nvSpPr>
            <p:cNvPr id="7212" name="Google Shape;7212;p8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88"/>
          <p:cNvGrpSpPr/>
          <p:nvPr/>
        </p:nvGrpSpPr>
        <p:grpSpPr>
          <a:xfrm>
            <a:off x="3030727" y="1843707"/>
            <a:ext cx="355258" cy="355258"/>
            <a:chOff x="-48630025" y="3569100"/>
            <a:chExt cx="300100" cy="300100"/>
          </a:xfrm>
        </p:grpSpPr>
        <p:sp>
          <p:nvSpPr>
            <p:cNvPr id="7216" name="Google Shape;7216;p8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88"/>
          <p:cNvGrpSpPr/>
          <p:nvPr/>
        </p:nvGrpSpPr>
        <p:grpSpPr>
          <a:xfrm>
            <a:off x="3031201" y="2281003"/>
            <a:ext cx="354311" cy="353394"/>
            <a:chOff x="-48629225" y="3938500"/>
            <a:chExt cx="299300" cy="298525"/>
          </a:xfrm>
        </p:grpSpPr>
        <p:sp>
          <p:nvSpPr>
            <p:cNvPr id="7227" name="Google Shape;7227;p8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88"/>
          <p:cNvGrpSpPr/>
          <p:nvPr/>
        </p:nvGrpSpPr>
        <p:grpSpPr>
          <a:xfrm>
            <a:off x="1766604" y="2752344"/>
            <a:ext cx="311458" cy="354341"/>
            <a:chOff x="-46762575" y="3200500"/>
            <a:chExt cx="263100" cy="299325"/>
          </a:xfrm>
        </p:grpSpPr>
        <p:sp>
          <p:nvSpPr>
            <p:cNvPr id="7232" name="Google Shape;7232;p8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88"/>
          <p:cNvGrpSpPr/>
          <p:nvPr/>
        </p:nvGrpSpPr>
        <p:grpSpPr>
          <a:xfrm>
            <a:off x="1744689" y="3211066"/>
            <a:ext cx="355288" cy="312375"/>
            <a:chOff x="-46779900" y="3588000"/>
            <a:chExt cx="300125" cy="263875"/>
          </a:xfrm>
        </p:grpSpPr>
        <p:sp>
          <p:nvSpPr>
            <p:cNvPr id="7238" name="Google Shape;7238;p8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88"/>
          <p:cNvGrpSpPr/>
          <p:nvPr/>
        </p:nvGrpSpPr>
        <p:grpSpPr>
          <a:xfrm>
            <a:off x="1745162" y="3625988"/>
            <a:ext cx="354341" cy="353394"/>
            <a:chOff x="-46779100" y="3938500"/>
            <a:chExt cx="299325" cy="298525"/>
          </a:xfrm>
        </p:grpSpPr>
        <p:sp>
          <p:nvSpPr>
            <p:cNvPr id="7243" name="Google Shape;7243;p8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88"/>
          <p:cNvGrpSpPr/>
          <p:nvPr/>
        </p:nvGrpSpPr>
        <p:grpSpPr>
          <a:xfrm>
            <a:off x="3952900" y="2758855"/>
            <a:ext cx="355258" cy="355288"/>
            <a:chOff x="-44924250" y="3206000"/>
            <a:chExt cx="300100" cy="300125"/>
          </a:xfrm>
        </p:grpSpPr>
        <p:sp>
          <p:nvSpPr>
            <p:cNvPr id="7246" name="Google Shape;7246;p8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88"/>
          <p:cNvGrpSpPr/>
          <p:nvPr/>
        </p:nvGrpSpPr>
        <p:grpSpPr>
          <a:xfrm>
            <a:off x="1267386" y="1386849"/>
            <a:ext cx="355258" cy="355258"/>
            <a:chOff x="-50134375" y="3183175"/>
            <a:chExt cx="300100" cy="300100"/>
          </a:xfrm>
        </p:grpSpPr>
        <p:sp>
          <p:nvSpPr>
            <p:cNvPr id="7252" name="Google Shape;7252;p8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88"/>
          <p:cNvGrpSpPr/>
          <p:nvPr/>
        </p:nvGrpSpPr>
        <p:grpSpPr>
          <a:xfrm>
            <a:off x="1267386" y="1822251"/>
            <a:ext cx="355258" cy="355288"/>
            <a:chOff x="-50134375" y="3550975"/>
            <a:chExt cx="300100" cy="300125"/>
          </a:xfrm>
        </p:grpSpPr>
        <p:sp>
          <p:nvSpPr>
            <p:cNvPr id="7263" name="Google Shape;7263;p8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88"/>
          <p:cNvGrpSpPr/>
          <p:nvPr/>
        </p:nvGrpSpPr>
        <p:grpSpPr>
          <a:xfrm>
            <a:off x="1267386" y="2259783"/>
            <a:ext cx="355258" cy="355051"/>
            <a:chOff x="-50134375" y="3920575"/>
            <a:chExt cx="300100" cy="299925"/>
          </a:xfrm>
        </p:grpSpPr>
        <p:sp>
          <p:nvSpPr>
            <p:cNvPr id="7266" name="Google Shape;7266;p8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88"/>
          <p:cNvGrpSpPr/>
          <p:nvPr/>
        </p:nvGrpSpPr>
        <p:grpSpPr>
          <a:xfrm>
            <a:off x="3478110" y="1407358"/>
            <a:ext cx="357123" cy="355258"/>
            <a:chOff x="-48262200" y="3200500"/>
            <a:chExt cx="301675" cy="300100"/>
          </a:xfrm>
        </p:grpSpPr>
        <p:sp>
          <p:nvSpPr>
            <p:cNvPr id="7270" name="Google Shape;7270;p8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88"/>
          <p:cNvGrpSpPr/>
          <p:nvPr/>
        </p:nvGrpSpPr>
        <p:grpSpPr>
          <a:xfrm>
            <a:off x="3507483" y="1844447"/>
            <a:ext cx="298377" cy="354519"/>
            <a:chOff x="-48233050" y="3569725"/>
            <a:chExt cx="252050" cy="299475"/>
          </a:xfrm>
        </p:grpSpPr>
        <p:sp>
          <p:nvSpPr>
            <p:cNvPr id="7280" name="Google Shape;7280;p8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88"/>
          <p:cNvGrpSpPr/>
          <p:nvPr/>
        </p:nvGrpSpPr>
        <p:grpSpPr>
          <a:xfrm>
            <a:off x="3531248" y="2278191"/>
            <a:ext cx="250847" cy="358070"/>
            <a:chOff x="-48216525" y="3936125"/>
            <a:chExt cx="211900" cy="302475"/>
          </a:xfrm>
        </p:grpSpPr>
        <p:sp>
          <p:nvSpPr>
            <p:cNvPr id="7284" name="Google Shape;7284;p8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88"/>
          <p:cNvGrpSpPr/>
          <p:nvPr/>
        </p:nvGrpSpPr>
        <p:grpSpPr>
          <a:xfrm>
            <a:off x="2186966" y="2753261"/>
            <a:ext cx="355258" cy="355288"/>
            <a:chOff x="-46410500" y="3201275"/>
            <a:chExt cx="300100" cy="300125"/>
          </a:xfrm>
        </p:grpSpPr>
        <p:sp>
          <p:nvSpPr>
            <p:cNvPr id="7289" name="Google Shape;7289;p8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88"/>
          <p:cNvGrpSpPr/>
          <p:nvPr/>
        </p:nvGrpSpPr>
        <p:grpSpPr>
          <a:xfrm>
            <a:off x="2186966" y="3188692"/>
            <a:ext cx="355258" cy="356205"/>
            <a:chOff x="-46409700" y="3569100"/>
            <a:chExt cx="300100" cy="300900"/>
          </a:xfrm>
        </p:grpSpPr>
        <p:sp>
          <p:nvSpPr>
            <p:cNvPr id="7295" name="Google Shape;7295;p8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88"/>
          <p:cNvGrpSpPr/>
          <p:nvPr/>
        </p:nvGrpSpPr>
        <p:grpSpPr>
          <a:xfrm>
            <a:off x="2174847" y="3624124"/>
            <a:ext cx="379497" cy="358070"/>
            <a:chOff x="-46422300" y="3936925"/>
            <a:chExt cx="320575" cy="302475"/>
          </a:xfrm>
        </p:grpSpPr>
        <p:sp>
          <p:nvSpPr>
            <p:cNvPr id="7301" name="Google Shape;7301;p8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88"/>
          <p:cNvGrpSpPr/>
          <p:nvPr/>
        </p:nvGrpSpPr>
        <p:grpSpPr>
          <a:xfrm>
            <a:off x="3952426" y="3178452"/>
            <a:ext cx="356205" cy="355258"/>
            <a:chOff x="-44914800" y="3560450"/>
            <a:chExt cx="300900" cy="300100"/>
          </a:xfrm>
        </p:grpSpPr>
        <p:sp>
          <p:nvSpPr>
            <p:cNvPr id="7304" name="Google Shape;7304;p8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88"/>
          <p:cNvGrpSpPr/>
          <p:nvPr/>
        </p:nvGrpSpPr>
        <p:grpSpPr>
          <a:xfrm>
            <a:off x="1707478" y="1387086"/>
            <a:ext cx="354311" cy="354104"/>
            <a:chOff x="-49764975" y="3183375"/>
            <a:chExt cx="299300" cy="299125"/>
          </a:xfrm>
        </p:grpSpPr>
        <p:sp>
          <p:nvSpPr>
            <p:cNvPr id="7310" name="Google Shape;7310;p8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88"/>
          <p:cNvGrpSpPr/>
          <p:nvPr/>
        </p:nvGrpSpPr>
        <p:grpSpPr>
          <a:xfrm>
            <a:off x="1707478" y="1822547"/>
            <a:ext cx="354311" cy="355909"/>
            <a:chOff x="-49764975" y="3551225"/>
            <a:chExt cx="299300" cy="300650"/>
          </a:xfrm>
        </p:grpSpPr>
        <p:sp>
          <p:nvSpPr>
            <p:cNvPr id="7320" name="Google Shape;7320;p8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88"/>
          <p:cNvGrpSpPr/>
          <p:nvPr/>
        </p:nvGrpSpPr>
        <p:grpSpPr>
          <a:xfrm>
            <a:off x="1705140" y="2259310"/>
            <a:ext cx="358987" cy="355525"/>
            <a:chOff x="-49766550" y="3920175"/>
            <a:chExt cx="303250" cy="300325"/>
          </a:xfrm>
        </p:grpSpPr>
        <p:sp>
          <p:nvSpPr>
            <p:cNvPr id="7332" name="Google Shape;7332;p8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88"/>
          <p:cNvGrpSpPr/>
          <p:nvPr/>
        </p:nvGrpSpPr>
        <p:grpSpPr>
          <a:xfrm>
            <a:off x="3920671" y="1407358"/>
            <a:ext cx="357123" cy="354341"/>
            <a:chOff x="-47892800" y="3200500"/>
            <a:chExt cx="301675" cy="299325"/>
          </a:xfrm>
        </p:grpSpPr>
        <p:sp>
          <p:nvSpPr>
            <p:cNvPr id="7337" name="Google Shape;7337;p8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88"/>
          <p:cNvGrpSpPr/>
          <p:nvPr/>
        </p:nvGrpSpPr>
        <p:grpSpPr>
          <a:xfrm>
            <a:off x="3984537" y="1843707"/>
            <a:ext cx="229391" cy="355258"/>
            <a:chOff x="-47839250" y="3569100"/>
            <a:chExt cx="193775" cy="300100"/>
          </a:xfrm>
        </p:grpSpPr>
        <p:sp>
          <p:nvSpPr>
            <p:cNvPr id="7344" name="Google Shape;7344;p8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88"/>
          <p:cNvGrpSpPr/>
          <p:nvPr/>
        </p:nvGrpSpPr>
        <p:grpSpPr>
          <a:xfrm>
            <a:off x="3921603" y="2280056"/>
            <a:ext cx="355258" cy="356205"/>
            <a:chOff x="-47892800" y="3937700"/>
            <a:chExt cx="300100" cy="300900"/>
          </a:xfrm>
        </p:grpSpPr>
        <p:sp>
          <p:nvSpPr>
            <p:cNvPr id="7351" name="Google Shape;7351;p8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88"/>
          <p:cNvGrpSpPr/>
          <p:nvPr/>
        </p:nvGrpSpPr>
        <p:grpSpPr>
          <a:xfrm>
            <a:off x="2626898" y="2773770"/>
            <a:ext cx="355258" cy="311458"/>
            <a:chOff x="-46042675" y="3218600"/>
            <a:chExt cx="300100" cy="263100"/>
          </a:xfrm>
        </p:grpSpPr>
        <p:sp>
          <p:nvSpPr>
            <p:cNvPr id="7360" name="Google Shape;7360;p8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88"/>
          <p:cNvGrpSpPr/>
          <p:nvPr/>
        </p:nvGrpSpPr>
        <p:grpSpPr>
          <a:xfrm>
            <a:off x="2626898" y="3188219"/>
            <a:ext cx="355258" cy="323118"/>
            <a:chOff x="-46042675" y="3568700"/>
            <a:chExt cx="300100" cy="272950"/>
          </a:xfrm>
        </p:grpSpPr>
        <p:sp>
          <p:nvSpPr>
            <p:cNvPr id="7367" name="Google Shape;7367;p8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88"/>
          <p:cNvGrpSpPr/>
          <p:nvPr/>
        </p:nvGrpSpPr>
        <p:grpSpPr>
          <a:xfrm>
            <a:off x="2668849" y="3625189"/>
            <a:ext cx="271357" cy="356057"/>
            <a:chOff x="-46007225" y="3937825"/>
            <a:chExt cx="229225" cy="300775"/>
          </a:xfrm>
        </p:grpSpPr>
        <p:sp>
          <p:nvSpPr>
            <p:cNvPr id="7372" name="Google Shape;7372;p8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88"/>
          <p:cNvGrpSpPr/>
          <p:nvPr/>
        </p:nvGrpSpPr>
        <p:grpSpPr>
          <a:xfrm>
            <a:off x="3974341" y="3615275"/>
            <a:ext cx="312375" cy="357596"/>
            <a:chOff x="-44895900" y="3929450"/>
            <a:chExt cx="263875" cy="302075"/>
          </a:xfrm>
        </p:grpSpPr>
        <p:sp>
          <p:nvSpPr>
            <p:cNvPr id="7383" name="Google Shape;7383;p8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88"/>
          <p:cNvGrpSpPr/>
          <p:nvPr/>
        </p:nvGrpSpPr>
        <p:grpSpPr>
          <a:xfrm>
            <a:off x="2148160" y="1398036"/>
            <a:ext cx="356205" cy="332885"/>
            <a:chOff x="-49397175" y="3192625"/>
            <a:chExt cx="300900" cy="281200"/>
          </a:xfrm>
        </p:grpSpPr>
        <p:sp>
          <p:nvSpPr>
            <p:cNvPr id="7390" name="Google Shape;7390;p8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88"/>
          <p:cNvGrpSpPr/>
          <p:nvPr/>
        </p:nvGrpSpPr>
        <p:grpSpPr>
          <a:xfrm>
            <a:off x="2174263" y="1822251"/>
            <a:ext cx="304000" cy="356205"/>
            <a:chOff x="-49375900" y="3550975"/>
            <a:chExt cx="256800" cy="300900"/>
          </a:xfrm>
        </p:grpSpPr>
        <p:sp>
          <p:nvSpPr>
            <p:cNvPr id="7398" name="Google Shape;7398;p8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88"/>
          <p:cNvGrpSpPr/>
          <p:nvPr/>
        </p:nvGrpSpPr>
        <p:grpSpPr>
          <a:xfrm>
            <a:off x="2169616" y="2259546"/>
            <a:ext cx="313293" cy="356205"/>
            <a:chOff x="-49378250" y="3920375"/>
            <a:chExt cx="264650" cy="300900"/>
          </a:xfrm>
        </p:grpSpPr>
        <p:sp>
          <p:nvSpPr>
            <p:cNvPr id="7410" name="Google Shape;7410;p8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88"/>
          <p:cNvGrpSpPr/>
          <p:nvPr/>
        </p:nvGrpSpPr>
        <p:grpSpPr>
          <a:xfrm>
            <a:off x="888604" y="2752344"/>
            <a:ext cx="312375" cy="357123"/>
            <a:chOff x="-47505300" y="3200500"/>
            <a:chExt cx="263875" cy="301675"/>
          </a:xfrm>
        </p:grpSpPr>
        <p:sp>
          <p:nvSpPr>
            <p:cNvPr id="7418" name="Google Shape;7418;p8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88"/>
          <p:cNvGrpSpPr/>
          <p:nvPr/>
        </p:nvGrpSpPr>
        <p:grpSpPr>
          <a:xfrm>
            <a:off x="866704" y="3188692"/>
            <a:ext cx="356176" cy="355051"/>
            <a:chOff x="-47524975" y="3569100"/>
            <a:chExt cx="300875" cy="299925"/>
          </a:xfrm>
        </p:grpSpPr>
        <p:sp>
          <p:nvSpPr>
            <p:cNvPr id="7432" name="Google Shape;7432;p8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88"/>
          <p:cNvGrpSpPr/>
          <p:nvPr/>
        </p:nvGrpSpPr>
        <p:grpSpPr>
          <a:xfrm>
            <a:off x="867162" y="3667954"/>
            <a:ext cx="355258" cy="270410"/>
            <a:chOff x="-47523400" y="3973950"/>
            <a:chExt cx="300100" cy="228425"/>
          </a:xfrm>
        </p:grpSpPr>
        <p:sp>
          <p:nvSpPr>
            <p:cNvPr id="7438" name="Google Shape;7438;p8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88"/>
          <p:cNvGrpSpPr/>
          <p:nvPr/>
        </p:nvGrpSpPr>
        <p:grpSpPr>
          <a:xfrm>
            <a:off x="3072283" y="2750953"/>
            <a:ext cx="354341" cy="357596"/>
            <a:chOff x="-45673275" y="3199325"/>
            <a:chExt cx="299325" cy="302075"/>
          </a:xfrm>
        </p:grpSpPr>
        <p:sp>
          <p:nvSpPr>
            <p:cNvPr id="7444" name="Google Shape;7444;p8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88"/>
          <p:cNvGrpSpPr/>
          <p:nvPr/>
        </p:nvGrpSpPr>
        <p:grpSpPr>
          <a:xfrm>
            <a:off x="3071351" y="3209202"/>
            <a:ext cx="356205" cy="314240"/>
            <a:chOff x="-45674075" y="3586425"/>
            <a:chExt cx="300900" cy="265450"/>
          </a:xfrm>
        </p:grpSpPr>
        <p:sp>
          <p:nvSpPr>
            <p:cNvPr id="7448" name="Google Shape;7448;p8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88"/>
          <p:cNvGrpSpPr/>
          <p:nvPr/>
        </p:nvGrpSpPr>
        <p:grpSpPr>
          <a:xfrm>
            <a:off x="3072283" y="3625041"/>
            <a:ext cx="354341" cy="356205"/>
            <a:chOff x="-45673275" y="3937700"/>
            <a:chExt cx="299325" cy="300900"/>
          </a:xfrm>
        </p:grpSpPr>
        <p:sp>
          <p:nvSpPr>
            <p:cNvPr id="7451" name="Google Shape;7451;p8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8"/>
          <p:cNvGrpSpPr/>
          <p:nvPr/>
        </p:nvGrpSpPr>
        <p:grpSpPr>
          <a:xfrm>
            <a:off x="2186449" y="4117825"/>
            <a:ext cx="356205" cy="356205"/>
            <a:chOff x="-44512325" y="3176075"/>
            <a:chExt cx="300900" cy="300900"/>
          </a:xfrm>
        </p:grpSpPr>
        <p:sp>
          <p:nvSpPr>
            <p:cNvPr id="7458" name="Google Shape;7458;p8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88"/>
          <p:cNvGrpSpPr/>
          <p:nvPr/>
        </p:nvGrpSpPr>
        <p:grpSpPr>
          <a:xfrm>
            <a:off x="2589789" y="1386849"/>
            <a:ext cx="354341" cy="354341"/>
            <a:chOff x="-49027775" y="3183175"/>
            <a:chExt cx="299325" cy="299325"/>
          </a:xfrm>
        </p:grpSpPr>
        <p:sp>
          <p:nvSpPr>
            <p:cNvPr id="7462" name="Google Shape;7462;p8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88"/>
          <p:cNvGrpSpPr/>
          <p:nvPr/>
        </p:nvGrpSpPr>
        <p:grpSpPr>
          <a:xfrm>
            <a:off x="2589330" y="1822251"/>
            <a:ext cx="355258" cy="357152"/>
            <a:chOff x="-49027775" y="3550975"/>
            <a:chExt cx="300100" cy="301700"/>
          </a:xfrm>
        </p:grpSpPr>
        <p:sp>
          <p:nvSpPr>
            <p:cNvPr id="7467" name="Google Shape;7467;p8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88"/>
          <p:cNvGrpSpPr/>
          <p:nvPr/>
        </p:nvGrpSpPr>
        <p:grpSpPr>
          <a:xfrm>
            <a:off x="2587406" y="2259310"/>
            <a:ext cx="359106" cy="355525"/>
            <a:chOff x="-49031025" y="3920175"/>
            <a:chExt cx="303350" cy="300325"/>
          </a:xfrm>
        </p:grpSpPr>
        <p:sp>
          <p:nvSpPr>
            <p:cNvPr id="7478" name="Google Shape;7478;p8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88"/>
          <p:cNvGrpSpPr/>
          <p:nvPr/>
        </p:nvGrpSpPr>
        <p:grpSpPr>
          <a:xfrm>
            <a:off x="1303511" y="2752344"/>
            <a:ext cx="356176" cy="354341"/>
            <a:chOff x="-47155575" y="3200500"/>
            <a:chExt cx="300875" cy="299325"/>
          </a:xfrm>
        </p:grpSpPr>
        <p:sp>
          <p:nvSpPr>
            <p:cNvPr id="7485" name="Google Shape;7485;p8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88"/>
          <p:cNvGrpSpPr/>
          <p:nvPr/>
        </p:nvGrpSpPr>
        <p:grpSpPr>
          <a:xfrm>
            <a:off x="1303970" y="3188692"/>
            <a:ext cx="355258" cy="355258"/>
            <a:chOff x="-47154800" y="3569100"/>
            <a:chExt cx="300100" cy="300100"/>
          </a:xfrm>
        </p:grpSpPr>
        <p:sp>
          <p:nvSpPr>
            <p:cNvPr id="7492" name="Google Shape;7492;p8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88"/>
          <p:cNvGrpSpPr/>
          <p:nvPr/>
        </p:nvGrpSpPr>
        <p:grpSpPr>
          <a:xfrm>
            <a:off x="1304443" y="3626905"/>
            <a:ext cx="354311" cy="353423"/>
            <a:chOff x="-47154000" y="3939275"/>
            <a:chExt cx="299300" cy="298550"/>
          </a:xfrm>
        </p:grpSpPr>
        <p:sp>
          <p:nvSpPr>
            <p:cNvPr id="7499" name="Google Shape;7499;p8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88"/>
          <p:cNvGrpSpPr/>
          <p:nvPr/>
        </p:nvGrpSpPr>
        <p:grpSpPr>
          <a:xfrm>
            <a:off x="3529733" y="2752344"/>
            <a:ext cx="312375" cy="354341"/>
            <a:chOff x="-45286550" y="3200500"/>
            <a:chExt cx="263875" cy="299325"/>
          </a:xfrm>
        </p:grpSpPr>
        <p:sp>
          <p:nvSpPr>
            <p:cNvPr id="7504" name="Google Shape;7504;p8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88"/>
          <p:cNvGrpSpPr/>
          <p:nvPr/>
        </p:nvGrpSpPr>
        <p:grpSpPr>
          <a:xfrm>
            <a:off x="3529733" y="3189639"/>
            <a:ext cx="312375" cy="354311"/>
            <a:chOff x="-45286550" y="3569900"/>
            <a:chExt cx="263875" cy="299300"/>
          </a:xfrm>
        </p:grpSpPr>
        <p:sp>
          <p:nvSpPr>
            <p:cNvPr id="7508" name="Google Shape;7508;p8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88"/>
          <p:cNvGrpSpPr/>
          <p:nvPr/>
        </p:nvGrpSpPr>
        <p:grpSpPr>
          <a:xfrm>
            <a:off x="3540920" y="3625988"/>
            <a:ext cx="290001" cy="355258"/>
            <a:chOff x="-45277900" y="3938500"/>
            <a:chExt cx="244975" cy="300100"/>
          </a:xfrm>
        </p:grpSpPr>
        <p:sp>
          <p:nvSpPr>
            <p:cNvPr id="7515" name="Google Shape;7515;p8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88"/>
          <p:cNvGrpSpPr/>
          <p:nvPr/>
        </p:nvGrpSpPr>
        <p:grpSpPr>
          <a:xfrm>
            <a:off x="2626869" y="4095090"/>
            <a:ext cx="355258" cy="355258"/>
            <a:chOff x="-44502875" y="3576975"/>
            <a:chExt cx="300100" cy="300100"/>
          </a:xfrm>
        </p:grpSpPr>
        <p:sp>
          <p:nvSpPr>
            <p:cNvPr id="7520" name="Google Shape;7520;p8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88"/>
          <p:cNvGrpSpPr/>
          <p:nvPr/>
        </p:nvGrpSpPr>
        <p:grpSpPr>
          <a:xfrm>
            <a:off x="4835456" y="1828361"/>
            <a:ext cx="356196" cy="354670"/>
            <a:chOff x="-13946200" y="3647075"/>
            <a:chExt cx="353650" cy="352100"/>
          </a:xfrm>
        </p:grpSpPr>
        <p:sp>
          <p:nvSpPr>
            <p:cNvPr id="7524" name="Google Shape;7524;p88"/>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8"/>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8"/>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8"/>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8"/>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8"/>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88"/>
          <p:cNvGrpSpPr/>
          <p:nvPr/>
        </p:nvGrpSpPr>
        <p:grpSpPr>
          <a:xfrm>
            <a:off x="6618849" y="1387844"/>
            <a:ext cx="357002" cy="354267"/>
            <a:chOff x="-12163025" y="3214275"/>
            <a:chExt cx="354450" cy="351700"/>
          </a:xfrm>
        </p:grpSpPr>
        <p:sp>
          <p:nvSpPr>
            <p:cNvPr id="7531" name="Google Shape;7531;p88"/>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8"/>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8"/>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88"/>
          <p:cNvGrpSpPr/>
          <p:nvPr/>
        </p:nvGrpSpPr>
        <p:grpSpPr>
          <a:xfrm>
            <a:off x="6619629" y="1827581"/>
            <a:ext cx="355441" cy="356232"/>
            <a:chOff x="-12160675" y="3647875"/>
            <a:chExt cx="352900" cy="353650"/>
          </a:xfrm>
        </p:grpSpPr>
        <p:sp>
          <p:nvSpPr>
            <p:cNvPr id="7535" name="Google Shape;7535;p88"/>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8"/>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8"/>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8"/>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8"/>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8"/>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8"/>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88"/>
          <p:cNvGrpSpPr/>
          <p:nvPr/>
        </p:nvGrpSpPr>
        <p:grpSpPr>
          <a:xfrm>
            <a:off x="6630345" y="2272036"/>
            <a:ext cx="354635" cy="356232"/>
            <a:chOff x="-12160675" y="4081850"/>
            <a:chExt cx="352100" cy="353650"/>
          </a:xfrm>
        </p:grpSpPr>
        <p:sp>
          <p:nvSpPr>
            <p:cNvPr id="7543" name="Google Shape;7543;p88"/>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8"/>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8"/>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8"/>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8"/>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8"/>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88"/>
          <p:cNvGrpSpPr/>
          <p:nvPr/>
        </p:nvGrpSpPr>
        <p:grpSpPr>
          <a:xfrm>
            <a:off x="4835311" y="2746480"/>
            <a:ext cx="355416" cy="355652"/>
            <a:chOff x="-10391650" y="3180600"/>
            <a:chExt cx="352875" cy="353075"/>
          </a:xfrm>
        </p:grpSpPr>
        <p:sp>
          <p:nvSpPr>
            <p:cNvPr id="7550" name="Google Shape;7550;p88"/>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8"/>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8"/>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8"/>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8"/>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8"/>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88"/>
          <p:cNvGrpSpPr/>
          <p:nvPr/>
        </p:nvGrpSpPr>
        <p:grpSpPr>
          <a:xfrm>
            <a:off x="4835310" y="3223278"/>
            <a:ext cx="354635" cy="353890"/>
            <a:chOff x="-10390875" y="3616350"/>
            <a:chExt cx="352100" cy="351325"/>
          </a:xfrm>
        </p:grpSpPr>
        <p:sp>
          <p:nvSpPr>
            <p:cNvPr id="7557" name="Google Shape;7557;p88"/>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8"/>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8"/>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8"/>
          <p:cNvGrpSpPr/>
          <p:nvPr/>
        </p:nvGrpSpPr>
        <p:grpSpPr>
          <a:xfrm>
            <a:off x="7502285" y="2747943"/>
            <a:ext cx="312585" cy="354670"/>
            <a:chOff x="-10370400" y="4049550"/>
            <a:chExt cx="310350" cy="352100"/>
          </a:xfrm>
        </p:grpSpPr>
        <p:sp>
          <p:nvSpPr>
            <p:cNvPr id="7561" name="Google Shape;7561;p88"/>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8"/>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8"/>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8"/>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8"/>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88"/>
          <p:cNvGrpSpPr/>
          <p:nvPr/>
        </p:nvGrpSpPr>
        <p:grpSpPr>
          <a:xfrm>
            <a:off x="6606541" y="2746884"/>
            <a:ext cx="379236" cy="354847"/>
            <a:chOff x="-8674650" y="3210975"/>
            <a:chExt cx="376525" cy="352275"/>
          </a:xfrm>
        </p:grpSpPr>
        <p:sp>
          <p:nvSpPr>
            <p:cNvPr id="7567" name="Google Shape;7567;p88"/>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8"/>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8"/>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8"/>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8"/>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8"/>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88"/>
          <p:cNvGrpSpPr/>
          <p:nvPr/>
        </p:nvGrpSpPr>
        <p:grpSpPr>
          <a:xfrm>
            <a:off x="5278038" y="1828361"/>
            <a:ext cx="356221" cy="354670"/>
            <a:chOff x="-13512225" y="3647075"/>
            <a:chExt cx="353675" cy="352100"/>
          </a:xfrm>
        </p:grpSpPr>
        <p:sp>
          <p:nvSpPr>
            <p:cNvPr id="7574" name="Google Shape;7574;p88"/>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8"/>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8"/>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8"/>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8"/>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8"/>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8"/>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8"/>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8"/>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8"/>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88"/>
          <p:cNvGrpSpPr/>
          <p:nvPr/>
        </p:nvGrpSpPr>
        <p:grpSpPr>
          <a:xfrm>
            <a:off x="5288351" y="2272427"/>
            <a:ext cx="356221" cy="355451"/>
            <a:chOff x="-13512225" y="4080275"/>
            <a:chExt cx="353675" cy="352875"/>
          </a:xfrm>
        </p:grpSpPr>
        <p:sp>
          <p:nvSpPr>
            <p:cNvPr id="7585" name="Google Shape;7585;p88"/>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8"/>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8"/>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8"/>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8"/>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8"/>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8"/>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8"/>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8"/>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8"/>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8"/>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88"/>
          <p:cNvGrpSpPr/>
          <p:nvPr/>
        </p:nvGrpSpPr>
        <p:grpSpPr>
          <a:xfrm>
            <a:off x="7061431" y="1419788"/>
            <a:ext cx="356196" cy="290379"/>
            <a:chOff x="-11728250" y="3245400"/>
            <a:chExt cx="353650" cy="288275"/>
          </a:xfrm>
        </p:grpSpPr>
        <p:sp>
          <p:nvSpPr>
            <p:cNvPr id="7597" name="Google Shape;7597;p88"/>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8"/>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8"/>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8"/>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8"/>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88"/>
          <p:cNvGrpSpPr/>
          <p:nvPr/>
        </p:nvGrpSpPr>
        <p:grpSpPr>
          <a:xfrm>
            <a:off x="7093939" y="2272427"/>
            <a:ext cx="311804" cy="355451"/>
            <a:chOff x="-11703850" y="4081850"/>
            <a:chExt cx="309575" cy="352875"/>
          </a:xfrm>
        </p:grpSpPr>
        <p:sp>
          <p:nvSpPr>
            <p:cNvPr id="7603" name="Google Shape;7603;p88"/>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8"/>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8"/>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8"/>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8"/>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8"/>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8"/>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8"/>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88"/>
          <p:cNvGrpSpPr/>
          <p:nvPr/>
        </p:nvGrpSpPr>
        <p:grpSpPr>
          <a:xfrm>
            <a:off x="5282595" y="2746580"/>
            <a:ext cx="357002" cy="355451"/>
            <a:chOff x="-9958475" y="3180025"/>
            <a:chExt cx="354450" cy="352875"/>
          </a:xfrm>
        </p:grpSpPr>
        <p:sp>
          <p:nvSpPr>
            <p:cNvPr id="7612" name="Google Shape;7612;p88"/>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8"/>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8"/>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88"/>
          <p:cNvGrpSpPr/>
          <p:nvPr/>
        </p:nvGrpSpPr>
        <p:grpSpPr>
          <a:xfrm>
            <a:off x="5291722" y="3222561"/>
            <a:ext cx="337966" cy="355325"/>
            <a:chOff x="-9949025" y="3615575"/>
            <a:chExt cx="335550" cy="352750"/>
          </a:xfrm>
        </p:grpSpPr>
        <p:sp>
          <p:nvSpPr>
            <p:cNvPr id="7616" name="Google Shape;7616;p88"/>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8"/>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8"/>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88"/>
          <p:cNvGrpSpPr/>
          <p:nvPr/>
        </p:nvGrpSpPr>
        <p:grpSpPr>
          <a:xfrm>
            <a:off x="7926568" y="2746067"/>
            <a:ext cx="360175" cy="358423"/>
            <a:chOff x="-9961625" y="4048175"/>
            <a:chExt cx="357600" cy="355825"/>
          </a:xfrm>
        </p:grpSpPr>
        <p:sp>
          <p:nvSpPr>
            <p:cNvPr id="7620" name="Google Shape;7620;p88"/>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8"/>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8"/>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8"/>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8"/>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8"/>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88"/>
          <p:cNvGrpSpPr/>
          <p:nvPr/>
        </p:nvGrpSpPr>
        <p:grpSpPr>
          <a:xfrm>
            <a:off x="6613289" y="3221579"/>
            <a:ext cx="364959" cy="357289"/>
            <a:chOff x="-8680950" y="3624225"/>
            <a:chExt cx="362350" cy="354700"/>
          </a:xfrm>
        </p:grpSpPr>
        <p:sp>
          <p:nvSpPr>
            <p:cNvPr id="7627" name="Google Shape;7627;p88"/>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8"/>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8"/>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8"/>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8"/>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8"/>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88"/>
          <p:cNvGrpSpPr/>
          <p:nvPr/>
        </p:nvGrpSpPr>
        <p:grpSpPr>
          <a:xfrm>
            <a:off x="5749533" y="1387239"/>
            <a:ext cx="313365" cy="355476"/>
            <a:chOff x="-13056975" y="3212300"/>
            <a:chExt cx="311125" cy="352900"/>
          </a:xfrm>
        </p:grpSpPr>
        <p:sp>
          <p:nvSpPr>
            <p:cNvPr id="7634" name="Google Shape;7634;p88"/>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8"/>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8"/>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8"/>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88"/>
          <p:cNvGrpSpPr/>
          <p:nvPr/>
        </p:nvGrpSpPr>
        <p:grpSpPr>
          <a:xfrm>
            <a:off x="5726921" y="1828034"/>
            <a:ext cx="358588" cy="355325"/>
            <a:chOff x="-13077450" y="3647075"/>
            <a:chExt cx="356025" cy="352750"/>
          </a:xfrm>
        </p:grpSpPr>
        <p:sp>
          <p:nvSpPr>
            <p:cNvPr id="7639" name="Google Shape;7639;p88"/>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8"/>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8"/>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88"/>
          <p:cNvGrpSpPr/>
          <p:nvPr/>
        </p:nvGrpSpPr>
        <p:grpSpPr>
          <a:xfrm>
            <a:off x="5738027" y="2271633"/>
            <a:ext cx="357002" cy="357037"/>
            <a:chOff x="-13079025" y="4079475"/>
            <a:chExt cx="354450" cy="354450"/>
          </a:xfrm>
        </p:grpSpPr>
        <p:sp>
          <p:nvSpPr>
            <p:cNvPr id="7643" name="Google Shape;7643;p88"/>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8"/>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8"/>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8"/>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8"/>
          <p:cNvGrpSpPr/>
          <p:nvPr/>
        </p:nvGrpSpPr>
        <p:grpSpPr>
          <a:xfrm>
            <a:off x="7511094" y="1387642"/>
            <a:ext cx="356221" cy="354670"/>
            <a:chOff x="-11292700" y="3213875"/>
            <a:chExt cx="353675" cy="352100"/>
          </a:xfrm>
        </p:grpSpPr>
        <p:sp>
          <p:nvSpPr>
            <p:cNvPr id="7648" name="Google Shape;7648;p88"/>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8"/>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8"/>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8"/>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8"/>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8"/>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8"/>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88"/>
          <p:cNvGrpSpPr/>
          <p:nvPr/>
        </p:nvGrpSpPr>
        <p:grpSpPr>
          <a:xfrm>
            <a:off x="7505152" y="1827581"/>
            <a:ext cx="368106" cy="356232"/>
            <a:chOff x="-11299000" y="3647875"/>
            <a:chExt cx="365475" cy="353650"/>
          </a:xfrm>
        </p:grpSpPr>
        <p:sp>
          <p:nvSpPr>
            <p:cNvPr id="7656" name="Google Shape;7656;p88"/>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8"/>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8"/>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8"/>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8"/>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8"/>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88"/>
          <p:cNvGrpSpPr/>
          <p:nvPr/>
        </p:nvGrpSpPr>
        <p:grpSpPr>
          <a:xfrm>
            <a:off x="7520614" y="2283532"/>
            <a:ext cx="357808" cy="333240"/>
            <a:chOff x="-11295075" y="4092875"/>
            <a:chExt cx="355250" cy="330825"/>
          </a:xfrm>
        </p:grpSpPr>
        <p:sp>
          <p:nvSpPr>
            <p:cNvPr id="7663" name="Google Shape;7663;p88"/>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8"/>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8"/>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8"/>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8"/>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88"/>
          <p:cNvGrpSpPr/>
          <p:nvPr/>
        </p:nvGrpSpPr>
        <p:grpSpPr>
          <a:xfrm>
            <a:off x="5746214" y="2746580"/>
            <a:ext cx="312585" cy="355451"/>
            <a:chOff x="-9500075" y="3180800"/>
            <a:chExt cx="310350" cy="352875"/>
          </a:xfrm>
        </p:grpSpPr>
        <p:sp>
          <p:nvSpPr>
            <p:cNvPr id="7669" name="Google Shape;7669;p88"/>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8"/>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8"/>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8"/>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8"/>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8"/>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8"/>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8"/>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8"/>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88"/>
          <p:cNvGrpSpPr/>
          <p:nvPr/>
        </p:nvGrpSpPr>
        <p:grpSpPr>
          <a:xfrm>
            <a:off x="5724005" y="3222095"/>
            <a:ext cx="356221" cy="356257"/>
            <a:chOff x="-9523700" y="3614000"/>
            <a:chExt cx="353675" cy="353675"/>
          </a:xfrm>
        </p:grpSpPr>
        <p:sp>
          <p:nvSpPr>
            <p:cNvPr id="7679" name="Google Shape;7679;p88"/>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8"/>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8"/>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8"/>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8"/>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8"/>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8"/>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8"/>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8"/>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88"/>
          <p:cNvGrpSpPr/>
          <p:nvPr/>
        </p:nvGrpSpPr>
        <p:grpSpPr>
          <a:xfrm>
            <a:off x="7508956" y="3244737"/>
            <a:ext cx="356221" cy="354670"/>
            <a:chOff x="-9523700" y="4049550"/>
            <a:chExt cx="353675" cy="352100"/>
          </a:xfrm>
        </p:grpSpPr>
        <p:sp>
          <p:nvSpPr>
            <p:cNvPr id="7689" name="Google Shape;7689;p88"/>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8"/>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8"/>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8"/>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8"/>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8"/>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8"/>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88"/>
          <p:cNvGrpSpPr/>
          <p:nvPr/>
        </p:nvGrpSpPr>
        <p:grpSpPr>
          <a:xfrm>
            <a:off x="7065071" y="3244710"/>
            <a:ext cx="357002" cy="311029"/>
            <a:chOff x="-8209150" y="3659675"/>
            <a:chExt cx="354450" cy="308775"/>
          </a:xfrm>
        </p:grpSpPr>
        <p:sp>
          <p:nvSpPr>
            <p:cNvPr id="7697" name="Google Shape;7697;p88"/>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8"/>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8"/>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8"/>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8"/>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8"/>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88"/>
          <p:cNvGrpSpPr/>
          <p:nvPr/>
        </p:nvGrpSpPr>
        <p:grpSpPr>
          <a:xfrm>
            <a:off x="6178632" y="2273623"/>
            <a:ext cx="356221" cy="353059"/>
            <a:chOff x="-12643475" y="4081850"/>
            <a:chExt cx="353675" cy="350500"/>
          </a:xfrm>
        </p:grpSpPr>
        <p:sp>
          <p:nvSpPr>
            <p:cNvPr id="7704" name="Google Shape;7704;p88"/>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8"/>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8"/>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8"/>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8" name="Google Shape;7708;p88"/>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9" name="Google Shape;7709;p88"/>
          <p:cNvGrpSpPr/>
          <p:nvPr/>
        </p:nvGrpSpPr>
        <p:grpSpPr>
          <a:xfrm>
            <a:off x="7961232" y="2283532"/>
            <a:ext cx="356221" cy="333240"/>
            <a:chOff x="-10858725" y="4092875"/>
            <a:chExt cx="353675" cy="330825"/>
          </a:xfrm>
        </p:grpSpPr>
        <p:sp>
          <p:nvSpPr>
            <p:cNvPr id="7710" name="Google Shape;7710;p88"/>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8"/>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8"/>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8"/>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8"/>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8"/>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88"/>
          <p:cNvGrpSpPr/>
          <p:nvPr/>
        </p:nvGrpSpPr>
        <p:grpSpPr>
          <a:xfrm>
            <a:off x="6219755" y="3222498"/>
            <a:ext cx="252278" cy="355451"/>
            <a:chOff x="-9039300" y="3614000"/>
            <a:chExt cx="250475" cy="352875"/>
          </a:xfrm>
        </p:grpSpPr>
        <p:sp>
          <p:nvSpPr>
            <p:cNvPr id="7717" name="Google Shape;7717;p88"/>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8"/>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88"/>
          <p:cNvGrpSpPr/>
          <p:nvPr/>
        </p:nvGrpSpPr>
        <p:grpSpPr>
          <a:xfrm>
            <a:off x="7951721" y="3244737"/>
            <a:ext cx="354635" cy="354670"/>
            <a:chOff x="-9088150" y="4049550"/>
            <a:chExt cx="352100" cy="352100"/>
          </a:xfrm>
        </p:grpSpPr>
        <p:sp>
          <p:nvSpPr>
            <p:cNvPr id="7720" name="Google Shape;7720;p88"/>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8"/>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8"/>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8"/>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8"/>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8"/>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88"/>
          <p:cNvGrpSpPr/>
          <p:nvPr/>
        </p:nvGrpSpPr>
        <p:grpSpPr>
          <a:xfrm>
            <a:off x="7086085" y="2746970"/>
            <a:ext cx="315757" cy="354670"/>
            <a:chOff x="-8191825" y="3174500"/>
            <a:chExt cx="313500" cy="352100"/>
          </a:xfrm>
        </p:grpSpPr>
        <p:sp>
          <p:nvSpPr>
            <p:cNvPr id="7727" name="Google Shape;7727;p88"/>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8"/>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8"/>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88"/>
          <p:cNvGrpSpPr/>
          <p:nvPr/>
        </p:nvGrpSpPr>
        <p:grpSpPr>
          <a:xfrm>
            <a:off x="4835443" y="1387491"/>
            <a:ext cx="356221" cy="354973"/>
            <a:chOff x="-13947000" y="3212800"/>
            <a:chExt cx="353675" cy="352400"/>
          </a:xfrm>
        </p:grpSpPr>
        <p:sp>
          <p:nvSpPr>
            <p:cNvPr id="7731" name="Google Shape;7731;p88"/>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8"/>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3" name="Google Shape;7733;p88"/>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88"/>
          <p:cNvGrpSpPr/>
          <p:nvPr/>
        </p:nvGrpSpPr>
        <p:grpSpPr>
          <a:xfrm>
            <a:off x="5278038" y="1386849"/>
            <a:ext cx="356221" cy="356257"/>
            <a:chOff x="-13512225" y="3211525"/>
            <a:chExt cx="353675" cy="353675"/>
          </a:xfrm>
        </p:grpSpPr>
        <p:sp>
          <p:nvSpPr>
            <p:cNvPr id="7735" name="Google Shape;7735;p88"/>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8"/>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8"/>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8"/>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8"/>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88"/>
          <p:cNvGrpSpPr/>
          <p:nvPr/>
        </p:nvGrpSpPr>
        <p:grpSpPr>
          <a:xfrm>
            <a:off x="6168320" y="1387239"/>
            <a:ext cx="356221" cy="355476"/>
            <a:chOff x="-12643475" y="3212300"/>
            <a:chExt cx="353675" cy="352900"/>
          </a:xfrm>
        </p:grpSpPr>
        <p:sp>
          <p:nvSpPr>
            <p:cNvPr id="7741" name="Google Shape;7741;p88"/>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8"/>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8"/>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8"/>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8"/>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8"/>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8"/>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8"/>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8"/>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88"/>
          <p:cNvGrpSpPr/>
          <p:nvPr/>
        </p:nvGrpSpPr>
        <p:grpSpPr>
          <a:xfrm>
            <a:off x="6168320" y="1839013"/>
            <a:ext cx="356221" cy="333366"/>
            <a:chOff x="-12643475" y="3657325"/>
            <a:chExt cx="353675" cy="330950"/>
          </a:xfrm>
        </p:grpSpPr>
        <p:sp>
          <p:nvSpPr>
            <p:cNvPr id="7751" name="Google Shape;7751;p88"/>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8"/>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8"/>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8"/>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8"/>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8"/>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88"/>
          <p:cNvGrpSpPr/>
          <p:nvPr/>
        </p:nvGrpSpPr>
        <p:grpSpPr>
          <a:xfrm>
            <a:off x="7951322" y="1387642"/>
            <a:ext cx="355416" cy="354670"/>
            <a:chOff x="-10857925" y="3213875"/>
            <a:chExt cx="352875" cy="352100"/>
          </a:xfrm>
        </p:grpSpPr>
        <p:sp>
          <p:nvSpPr>
            <p:cNvPr id="7758" name="Google Shape;7758;p88"/>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8"/>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8"/>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8"/>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8"/>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8"/>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8"/>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8"/>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8"/>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8"/>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88"/>
          <p:cNvGrpSpPr/>
          <p:nvPr/>
        </p:nvGrpSpPr>
        <p:grpSpPr>
          <a:xfrm>
            <a:off x="6168237" y="2747071"/>
            <a:ext cx="356096" cy="354469"/>
            <a:chOff x="-9089725" y="3180200"/>
            <a:chExt cx="353550" cy="351900"/>
          </a:xfrm>
        </p:grpSpPr>
        <p:sp>
          <p:nvSpPr>
            <p:cNvPr id="7769" name="Google Shape;7769;p88"/>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8"/>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88"/>
          <p:cNvGrpSpPr/>
          <p:nvPr/>
        </p:nvGrpSpPr>
        <p:grpSpPr>
          <a:xfrm>
            <a:off x="7060235" y="1826875"/>
            <a:ext cx="358588" cy="357642"/>
            <a:chOff x="7083760" y="1971660"/>
            <a:chExt cx="358588" cy="357642"/>
          </a:xfrm>
        </p:grpSpPr>
        <p:sp>
          <p:nvSpPr>
            <p:cNvPr id="7772" name="Google Shape;7772;p88"/>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8"/>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8"/>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8"/>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8"/>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8"/>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8"/>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8"/>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8"/>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8"/>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8"/>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8"/>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4" name="Google Shape;7784;p88"/>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785" name="Google Shape;7785;p88"/>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89"/>
        <p:cNvGrpSpPr/>
        <p:nvPr/>
      </p:nvGrpSpPr>
      <p:grpSpPr>
        <a:xfrm>
          <a:off x="0" y="0"/>
          <a:ext cx="0" cy="0"/>
          <a:chOff x="0" y="0"/>
          <a:chExt cx="0" cy="0"/>
        </a:xfrm>
      </p:grpSpPr>
      <p:sp>
        <p:nvSpPr>
          <p:cNvPr id="7790" name="Google Shape;7790;p89"/>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1" name="Google Shape;7791;p89"/>
          <p:cNvGrpSpPr/>
          <p:nvPr/>
        </p:nvGrpSpPr>
        <p:grpSpPr>
          <a:xfrm>
            <a:off x="719610" y="2243507"/>
            <a:ext cx="452798" cy="449473"/>
            <a:chOff x="-21322300" y="3693325"/>
            <a:chExt cx="306400" cy="304150"/>
          </a:xfrm>
        </p:grpSpPr>
        <p:sp>
          <p:nvSpPr>
            <p:cNvPr id="7792" name="Google Shape;7792;p89"/>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9"/>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9"/>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9"/>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89"/>
          <p:cNvGrpSpPr/>
          <p:nvPr/>
        </p:nvGrpSpPr>
        <p:grpSpPr>
          <a:xfrm>
            <a:off x="719019" y="2810244"/>
            <a:ext cx="453980" cy="422540"/>
            <a:chOff x="-21322300" y="4077125"/>
            <a:chExt cx="307200" cy="285925"/>
          </a:xfrm>
        </p:grpSpPr>
        <p:sp>
          <p:nvSpPr>
            <p:cNvPr id="7797" name="Google Shape;7797;p89"/>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9"/>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9"/>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9"/>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9"/>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9"/>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9"/>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9"/>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9"/>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9"/>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9"/>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9"/>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89"/>
          <p:cNvGrpSpPr/>
          <p:nvPr/>
        </p:nvGrpSpPr>
        <p:grpSpPr>
          <a:xfrm>
            <a:off x="3496195" y="1689128"/>
            <a:ext cx="451653" cy="450212"/>
            <a:chOff x="-19394200" y="3333800"/>
            <a:chExt cx="305625" cy="304650"/>
          </a:xfrm>
        </p:grpSpPr>
        <p:sp>
          <p:nvSpPr>
            <p:cNvPr id="7810" name="Google Shape;7810;p89"/>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9"/>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9"/>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9"/>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9"/>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9"/>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9"/>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9"/>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9"/>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89"/>
          <p:cNvGrpSpPr/>
          <p:nvPr/>
        </p:nvGrpSpPr>
        <p:grpSpPr>
          <a:xfrm>
            <a:off x="3495032" y="2243580"/>
            <a:ext cx="453980" cy="449325"/>
            <a:chOff x="-19396575" y="3708500"/>
            <a:chExt cx="307200" cy="304050"/>
          </a:xfrm>
        </p:grpSpPr>
        <p:sp>
          <p:nvSpPr>
            <p:cNvPr id="7820" name="Google Shape;7820;p89"/>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9"/>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9"/>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89"/>
          <p:cNvGrpSpPr/>
          <p:nvPr/>
        </p:nvGrpSpPr>
        <p:grpSpPr>
          <a:xfrm>
            <a:off x="3489212" y="2796461"/>
            <a:ext cx="465618" cy="450101"/>
            <a:chOff x="-19394200" y="4084200"/>
            <a:chExt cx="315075" cy="304575"/>
          </a:xfrm>
        </p:grpSpPr>
        <p:sp>
          <p:nvSpPr>
            <p:cNvPr id="7824" name="Google Shape;7824;p89"/>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9"/>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9"/>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9"/>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9"/>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9"/>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89"/>
          <p:cNvGrpSpPr/>
          <p:nvPr/>
        </p:nvGrpSpPr>
        <p:grpSpPr>
          <a:xfrm>
            <a:off x="6294923" y="1689001"/>
            <a:ext cx="400447" cy="450470"/>
            <a:chOff x="-17526750" y="3309200"/>
            <a:chExt cx="270975" cy="304825"/>
          </a:xfrm>
        </p:grpSpPr>
        <p:sp>
          <p:nvSpPr>
            <p:cNvPr id="7831" name="Google Shape;7831;p89"/>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9"/>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9"/>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9"/>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9"/>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89"/>
          <p:cNvGrpSpPr/>
          <p:nvPr/>
        </p:nvGrpSpPr>
        <p:grpSpPr>
          <a:xfrm>
            <a:off x="6271075" y="2244173"/>
            <a:ext cx="448143" cy="448143"/>
            <a:chOff x="-17542500" y="3684100"/>
            <a:chExt cx="303250" cy="303250"/>
          </a:xfrm>
        </p:grpSpPr>
        <p:sp>
          <p:nvSpPr>
            <p:cNvPr id="7837" name="Google Shape;7837;p89"/>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9"/>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9"/>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9"/>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9"/>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9"/>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9"/>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89"/>
          <p:cNvGrpSpPr/>
          <p:nvPr/>
        </p:nvGrpSpPr>
        <p:grpSpPr>
          <a:xfrm>
            <a:off x="6270484" y="2810817"/>
            <a:ext cx="449325" cy="421395"/>
            <a:chOff x="-17542500" y="4068450"/>
            <a:chExt cx="304050" cy="285150"/>
          </a:xfrm>
        </p:grpSpPr>
        <p:sp>
          <p:nvSpPr>
            <p:cNvPr id="7845" name="Google Shape;7845;p89"/>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9"/>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9"/>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9"/>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9"/>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9"/>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89"/>
          <p:cNvGrpSpPr/>
          <p:nvPr/>
        </p:nvGrpSpPr>
        <p:grpSpPr>
          <a:xfrm>
            <a:off x="3500906" y="3342211"/>
            <a:ext cx="343404" cy="449325"/>
            <a:chOff x="-15652200" y="3335975"/>
            <a:chExt cx="232375" cy="304050"/>
          </a:xfrm>
        </p:grpSpPr>
        <p:sp>
          <p:nvSpPr>
            <p:cNvPr id="7852" name="Google Shape;7852;p89"/>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9"/>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9"/>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9"/>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9"/>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9"/>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9"/>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9"/>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9"/>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89"/>
          <p:cNvGrpSpPr/>
          <p:nvPr/>
        </p:nvGrpSpPr>
        <p:grpSpPr>
          <a:xfrm>
            <a:off x="1274819" y="2243729"/>
            <a:ext cx="449325" cy="449030"/>
            <a:chOff x="-20945825" y="3692175"/>
            <a:chExt cx="304050" cy="303850"/>
          </a:xfrm>
        </p:grpSpPr>
        <p:sp>
          <p:nvSpPr>
            <p:cNvPr id="7862" name="Google Shape;7862;p89"/>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9"/>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9"/>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9"/>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89"/>
          <p:cNvGrpSpPr/>
          <p:nvPr/>
        </p:nvGrpSpPr>
        <p:grpSpPr>
          <a:xfrm>
            <a:off x="4081644" y="1689848"/>
            <a:ext cx="372516" cy="448771"/>
            <a:chOff x="-18994100" y="3334775"/>
            <a:chExt cx="252075" cy="303675"/>
          </a:xfrm>
        </p:grpSpPr>
        <p:sp>
          <p:nvSpPr>
            <p:cNvPr id="7867" name="Google Shape;7867;p89"/>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9"/>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9"/>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9"/>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89"/>
          <p:cNvGrpSpPr/>
          <p:nvPr/>
        </p:nvGrpSpPr>
        <p:grpSpPr>
          <a:xfrm>
            <a:off x="4096200" y="2244743"/>
            <a:ext cx="343404" cy="446998"/>
            <a:chOff x="-18983850" y="3710075"/>
            <a:chExt cx="232375" cy="302475"/>
          </a:xfrm>
        </p:grpSpPr>
        <p:sp>
          <p:nvSpPr>
            <p:cNvPr id="7872" name="Google Shape;7872;p89"/>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9"/>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9"/>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9"/>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89"/>
          <p:cNvGrpSpPr/>
          <p:nvPr/>
        </p:nvGrpSpPr>
        <p:grpSpPr>
          <a:xfrm>
            <a:off x="1274247" y="1689573"/>
            <a:ext cx="450470" cy="449325"/>
            <a:chOff x="-20946600" y="3317850"/>
            <a:chExt cx="304825" cy="304050"/>
          </a:xfrm>
        </p:grpSpPr>
        <p:sp>
          <p:nvSpPr>
            <p:cNvPr id="7877" name="Google Shape;7877;p89"/>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9"/>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9"/>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89"/>
          <p:cNvGrpSpPr/>
          <p:nvPr/>
        </p:nvGrpSpPr>
        <p:grpSpPr>
          <a:xfrm>
            <a:off x="1300422" y="2797442"/>
            <a:ext cx="398119" cy="448143"/>
            <a:chOff x="-20930075" y="4066100"/>
            <a:chExt cx="269400" cy="303250"/>
          </a:xfrm>
        </p:grpSpPr>
        <p:sp>
          <p:nvSpPr>
            <p:cNvPr id="7881" name="Google Shape;7881;p89"/>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9"/>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89"/>
          <p:cNvGrpSpPr/>
          <p:nvPr/>
        </p:nvGrpSpPr>
        <p:grpSpPr>
          <a:xfrm>
            <a:off x="4042667" y="2797422"/>
            <a:ext cx="450470" cy="448180"/>
            <a:chOff x="-19020075" y="4084200"/>
            <a:chExt cx="304825" cy="303275"/>
          </a:xfrm>
        </p:grpSpPr>
        <p:sp>
          <p:nvSpPr>
            <p:cNvPr id="7884" name="Google Shape;7884;p89"/>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9"/>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9"/>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9"/>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9"/>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9"/>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9"/>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9"/>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9"/>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89"/>
          <p:cNvGrpSpPr/>
          <p:nvPr/>
        </p:nvGrpSpPr>
        <p:grpSpPr>
          <a:xfrm>
            <a:off x="6859931" y="1689001"/>
            <a:ext cx="396937" cy="450470"/>
            <a:chOff x="-17149475" y="3309200"/>
            <a:chExt cx="268600" cy="304825"/>
          </a:xfrm>
        </p:grpSpPr>
        <p:sp>
          <p:nvSpPr>
            <p:cNvPr id="7894" name="Google Shape;7894;p89"/>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9"/>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89"/>
          <p:cNvGrpSpPr/>
          <p:nvPr/>
        </p:nvGrpSpPr>
        <p:grpSpPr>
          <a:xfrm>
            <a:off x="6833737" y="2258120"/>
            <a:ext cx="449325" cy="420249"/>
            <a:chOff x="-17168375" y="3692750"/>
            <a:chExt cx="304050" cy="284375"/>
          </a:xfrm>
        </p:grpSpPr>
        <p:sp>
          <p:nvSpPr>
            <p:cNvPr id="7897" name="Google Shape;7897;p89"/>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9"/>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9"/>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9"/>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9"/>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9"/>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9"/>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89"/>
          <p:cNvGrpSpPr/>
          <p:nvPr/>
        </p:nvGrpSpPr>
        <p:grpSpPr>
          <a:xfrm>
            <a:off x="6830246" y="2796852"/>
            <a:ext cx="456308" cy="449325"/>
            <a:chOff x="-17170750" y="4058800"/>
            <a:chExt cx="308775" cy="304050"/>
          </a:xfrm>
        </p:grpSpPr>
        <p:sp>
          <p:nvSpPr>
            <p:cNvPr id="7905" name="Google Shape;7905;p89"/>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9"/>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9"/>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9"/>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9"/>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9"/>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9"/>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9"/>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9"/>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9"/>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9"/>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9"/>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9"/>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9"/>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9"/>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9"/>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9"/>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89"/>
          <p:cNvGrpSpPr/>
          <p:nvPr/>
        </p:nvGrpSpPr>
        <p:grpSpPr>
          <a:xfrm>
            <a:off x="5692143" y="3343358"/>
            <a:ext cx="450470" cy="446998"/>
            <a:chOff x="-15688425" y="3707725"/>
            <a:chExt cx="304825" cy="302475"/>
          </a:xfrm>
        </p:grpSpPr>
        <p:sp>
          <p:nvSpPr>
            <p:cNvPr id="7923" name="Google Shape;7923;p89"/>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9"/>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9"/>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9"/>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9"/>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9"/>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89"/>
          <p:cNvGrpSpPr/>
          <p:nvPr/>
        </p:nvGrpSpPr>
        <p:grpSpPr>
          <a:xfrm>
            <a:off x="1836300" y="1690441"/>
            <a:ext cx="451653" cy="447589"/>
            <a:chOff x="-20572500" y="3319025"/>
            <a:chExt cx="305625" cy="302875"/>
          </a:xfrm>
        </p:grpSpPr>
        <p:sp>
          <p:nvSpPr>
            <p:cNvPr id="7930" name="Google Shape;7930;p89"/>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9"/>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89"/>
          <p:cNvGrpSpPr/>
          <p:nvPr/>
        </p:nvGrpSpPr>
        <p:grpSpPr>
          <a:xfrm>
            <a:off x="1837463" y="2305410"/>
            <a:ext cx="449325" cy="325670"/>
            <a:chOff x="-20571700" y="3722875"/>
            <a:chExt cx="304050" cy="220375"/>
          </a:xfrm>
        </p:grpSpPr>
        <p:sp>
          <p:nvSpPr>
            <p:cNvPr id="7933" name="Google Shape;7933;p89"/>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9"/>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9"/>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9"/>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9"/>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9"/>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9"/>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89"/>
          <p:cNvGrpSpPr/>
          <p:nvPr/>
        </p:nvGrpSpPr>
        <p:grpSpPr>
          <a:xfrm>
            <a:off x="1836891" y="2796278"/>
            <a:ext cx="450470" cy="450470"/>
            <a:chOff x="-20571700" y="4066875"/>
            <a:chExt cx="304825" cy="304825"/>
          </a:xfrm>
        </p:grpSpPr>
        <p:sp>
          <p:nvSpPr>
            <p:cNvPr id="7941" name="Google Shape;7941;p89"/>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9"/>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9"/>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9"/>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9"/>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9"/>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89"/>
          <p:cNvGrpSpPr/>
          <p:nvPr/>
        </p:nvGrpSpPr>
        <p:grpSpPr>
          <a:xfrm>
            <a:off x="4603593" y="1688259"/>
            <a:ext cx="453980" cy="451948"/>
            <a:chOff x="-18645175" y="3334200"/>
            <a:chExt cx="307200" cy="305825"/>
          </a:xfrm>
        </p:grpSpPr>
        <p:sp>
          <p:nvSpPr>
            <p:cNvPr id="7948" name="Google Shape;7948;p89"/>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9"/>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9"/>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9"/>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9"/>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89"/>
          <p:cNvGrpSpPr/>
          <p:nvPr/>
        </p:nvGrpSpPr>
        <p:grpSpPr>
          <a:xfrm>
            <a:off x="4604184" y="2242989"/>
            <a:ext cx="452798" cy="450507"/>
            <a:chOff x="-18645175" y="3708500"/>
            <a:chExt cx="306400" cy="304850"/>
          </a:xfrm>
        </p:grpSpPr>
        <p:sp>
          <p:nvSpPr>
            <p:cNvPr id="7954" name="Google Shape;7954;p89"/>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9"/>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9"/>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9"/>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9"/>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9"/>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9"/>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89"/>
          <p:cNvGrpSpPr/>
          <p:nvPr/>
        </p:nvGrpSpPr>
        <p:grpSpPr>
          <a:xfrm>
            <a:off x="4601857" y="2795630"/>
            <a:ext cx="457453" cy="451763"/>
            <a:chOff x="-18647525" y="4082625"/>
            <a:chExt cx="309550" cy="305700"/>
          </a:xfrm>
        </p:grpSpPr>
        <p:sp>
          <p:nvSpPr>
            <p:cNvPr id="7962" name="Google Shape;7962;p89"/>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9"/>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9"/>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9"/>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89"/>
          <p:cNvGrpSpPr/>
          <p:nvPr/>
        </p:nvGrpSpPr>
        <p:grpSpPr>
          <a:xfrm>
            <a:off x="7412241" y="1689592"/>
            <a:ext cx="395755" cy="449288"/>
            <a:chOff x="-16775350" y="3309200"/>
            <a:chExt cx="267800" cy="304025"/>
          </a:xfrm>
        </p:grpSpPr>
        <p:sp>
          <p:nvSpPr>
            <p:cNvPr id="7967" name="Google Shape;7967;p89"/>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9"/>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9"/>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89"/>
          <p:cNvGrpSpPr/>
          <p:nvPr/>
        </p:nvGrpSpPr>
        <p:grpSpPr>
          <a:xfrm>
            <a:off x="7412241" y="2241827"/>
            <a:ext cx="395755" cy="452835"/>
            <a:chOff x="-16775350" y="3683300"/>
            <a:chExt cx="267800" cy="306425"/>
          </a:xfrm>
        </p:grpSpPr>
        <p:sp>
          <p:nvSpPr>
            <p:cNvPr id="7971" name="Google Shape;7971;p89"/>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9"/>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9"/>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89"/>
          <p:cNvGrpSpPr/>
          <p:nvPr/>
        </p:nvGrpSpPr>
        <p:grpSpPr>
          <a:xfrm>
            <a:off x="7384292" y="2796870"/>
            <a:ext cx="451653" cy="449288"/>
            <a:chOff x="-16794250" y="4058225"/>
            <a:chExt cx="305625" cy="304025"/>
          </a:xfrm>
        </p:grpSpPr>
        <p:sp>
          <p:nvSpPr>
            <p:cNvPr id="7975" name="Google Shape;7975;p89"/>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9"/>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9"/>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9"/>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9"/>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9"/>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9"/>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9"/>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9"/>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4" name="Google Shape;7984;p89"/>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5" name="Google Shape;7985;p89"/>
          <p:cNvGrpSpPr/>
          <p:nvPr/>
        </p:nvGrpSpPr>
        <p:grpSpPr>
          <a:xfrm>
            <a:off x="2385709" y="1689573"/>
            <a:ext cx="457453" cy="449325"/>
            <a:chOff x="-20199150" y="3317850"/>
            <a:chExt cx="309550" cy="304050"/>
          </a:xfrm>
        </p:grpSpPr>
        <p:sp>
          <p:nvSpPr>
            <p:cNvPr id="7986" name="Google Shape;7986;p89"/>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9"/>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9"/>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9"/>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9"/>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9"/>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9"/>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89"/>
          <p:cNvGrpSpPr/>
          <p:nvPr/>
        </p:nvGrpSpPr>
        <p:grpSpPr>
          <a:xfrm>
            <a:off x="2388036" y="2242861"/>
            <a:ext cx="452798" cy="450766"/>
            <a:chOff x="-20199150" y="3693150"/>
            <a:chExt cx="306400" cy="305025"/>
          </a:xfrm>
        </p:grpSpPr>
        <p:sp>
          <p:nvSpPr>
            <p:cNvPr id="7994" name="Google Shape;7994;p89"/>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9"/>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9"/>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9"/>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9"/>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9"/>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89"/>
          <p:cNvGrpSpPr/>
          <p:nvPr/>
        </p:nvGrpSpPr>
        <p:grpSpPr>
          <a:xfrm>
            <a:off x="2388609" y="2795687"/>
            <a:ext cx="451653" cy="451653"/>
            <a:chOff x="-20197575" y="4066875"/>
            <a:chExt cx="305625" cy="305625"/>
          </a:xfrm>
        </p:grpSpPr>
        <p:sp>
          <p:nvSpPr>
            <p:cNvPr id="8001" name="Google Shape;8001;p89"/>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9"/>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9"/>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9"/>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9"/>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9"/>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9"/>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9"/>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89"/>
          <p:cNvGrpSpPr/>
          <p:nvPr/>
        </p:nvGrpSpPr>
        <p:grpSpPr>
          <a:xfrm>
            <a:off x="5170827" y="1687520"/>
            <a:ext cx="449325" cy="453426"/>
            <a:chOff x="-18271050" y="3333200"/>
            <a:chExt cx="304050" cy="306825"/>
          </a:xfrm>
        </p:grpSpPr>
        <p:sp>
          <p:nvSpPr>
            <p:cNvPr id="8010" name="Google Shape;8010;p89"/>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9"/>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9"/>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9"/>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9"/>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89"/>
          <p:cNvGrpSpPr/>
          <p:nvPr/>
        </p:nvGrpSpPr>
        <p:grpSpPr>
          <a:xfrm>
            <a:off x="5171399" y="2244171"/>
            <a:ext cx="448180" cy="448143"/>
            <a:chOff x="-18270275" y="3710875"/>
            <a:chExt cx="303275" cy="303250"/>
          </a:xfrm>
        </p:grpSpPr>
        <p:sp>
          <p:nvSpPr>
            <p:cNvPr id="8016" name="Google Shape;8016;p89"/>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9"/>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9"/>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9"/>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9"/>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9"/>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89"/>
          <p:cNvGrpSpPr/>
          <p:nvPr/>
        </p:nvGrpSpPr>
        <p:grpSpPr>
          <a:xfrm>
            <a:off x="5224951" y="2797422"/>
            <a:ext cx="341076" cy="448180"/>
            <a:chOff x="-18234025" y="4084200"/>
            <a:chExt cx="230800" cy="303275"/>
          </a:xfrm>
        </p:grpSpPr>
        <p:sp>
          <p:nvSpPr>
            <p:cNvPr id="8023" name="Google Shape;8023;p89"/>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9"/>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9"/>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89"/>
          <p:cNvGrpSpPr/>
          <p:nvPr/>
        </p:nvGrpSpPr>
        <p:grpSpPr>
          <a:xfrm>
            <a:off x="2337506" y="3341641"/>
            <a:ext cx="449325" cy="450470"/>
            <a:chOff x="-16419350" y="3308400"/>
            <a:chExt cx="304050" cy="304825"/>
          </a:xfrm>
        </p:grpSpPr>
        <p:sp>
          <p:nvSpPr>
            <p:cNvPr id="8027" name="Google Shape;8027;p89"/>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9"/>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9"/>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9"/>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9"/>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9"/>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9"/>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89"/>
          <p:cNvGrpSpPr/>
          <p:nvPr/>
        </p:nvGrpSpPr>
        <p:grpSpPr>
          <a:xfrm>
            <a:off x="4609062" y="3340423"/>
            <a:ext cx="395755" cy="452872"/>
            <a:chOff x="-16401225" y="3683275"/>
            <a:chExt cx="267800" cy="306450"/>
          </a:xfrm>
        </p:grpSpPr>
        <p:sp>
          <p:nvSpPr>
            <p:cNvPr id="8035" name="Google Shape;8035;p89"/>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9"/>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9"/>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9"/>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9"/>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9"/>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9"/>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89"/>
          <p:cNvGrpSpPr/>
          <p:nvPr/>
        </p:nvGrpSpPr>
        <p:grpSpPr>
          <a:xfrm>
            <a:off x="7974511" y="2797062"/>
            <a:ext cx="450470" cy="448180"/>
            <a:chOff x="-16419350" y="4058200"/>
            <a:chExt cx="304825" cy="303275"/>
          </a:xfrm>
        </p:grpSpPr>
        <p:sp>
          <p:nvSpPr>
            <p:cNvPr id="8043" name="Google Shape;8043;p89"/>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9"/>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9"/>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9"/>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9"/>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9"/>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9"/>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89"/>
          <p:cNvGrpSpPr/>
          <p:nvPr/>
        </p:nvGrpSpPr>
        <p:grpSpPr>
          <a:xfrm>
            <a:off x="4001398" y="3343080"/>
            <a:ext cx="450507" cy="447589"/>
            <a:chOff x="-15296200" y="3326900"/>
            <a:chExt cx="304850" cy="302875"/>
          </a:xfrm>
        </p:grpSpPr>
        <p:sp>
          <p:nvSpPr>
            <p:cNvPr id="8051" name="Google Shape;8051;p89"/>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9"/>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9"/>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9"/>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9"/>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89"/>
          <p:cNvGrpSpPr/>
          <p:nvPr/>
        </p:nvGrpSpPr>
        <p:grpSpPr>
          <a:xfrm>
            <a:off x="2917051" y="1706881"/>
            <a:ext cx="486566" cy="414708"/>
            <a:chOff x="-19835275" y="3330250"/>
            <a:chExt cx="329250" cy="280625"/>
          </a:xfrm>
        </p:grpSpPr>
        <p:sp>
          <p:nvSpPr>
            <p:cNvPr id="8057" name="Google Shape;8057;p89"/>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9"/>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9"/>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89"/>
          <p:cNvGrpSpPr/>
          <p:nvPr/>
        </p:nvGrpSpPr>
        <p:grpSpPr>
          <a:xfrm>
            <a:off x="2935080" y="2243470"/>
            <a:ext cx="450507" cy="449547"/>
            <a:chOff x="-19822675" y="3692750"/>
            <a:chExt cx="304850" cy="304200"/>
          </a:xfrm>
        </p:grpSpPr>
        <p:sp>
          <p:nvSpPr>
            <p:cNvPr id="8061" name="Google Shape;8061;p89"/>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9"/>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9"/>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9"/>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9"/>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89"/>
          <p:cNvGrpSpPr/>
          <p:nvPr/>
        </p:nvGrpSpPr>
        <p:grpSpPr>
          <a:xfrm>
            <a:off x="2935672" y="2796278"/>
            <a:ext cx="449325" cy="450470"/>
            <a:chOff x="-19822675" y="4066875"/>
            <a:chExt cx="304050" cy="304825"/>
          </a:xfrm>
        </p:grpSpPr>
        <p:sp>
          <p:nvSpPr>
            <p:cNvPr id="8067" name="Google Shape;8067;p89"/>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9"/>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9"/>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9"/>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9"/>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9"/>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89"/>
          <p:cNvGrpSpPr/>
          <p:nvPr/>
        </p:nvGrpSpPr>
        <p:grpSpPr>
          <a:xfrm>
            <a:off x="5744740" y="1689571"/>
            <a:ext cx="399302" cy="449325"/>
            <a:chOff x="-17878825" y="3334400"/>
            <a:chExt cx="270200" cy="304050"/>
          </a:xfrm>
        </p:grpSpPr>
        <p:sp>
          <p:nvSpPr>
            <p:cNvPr id="8074" name="Google Shape;8074;p89"/>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9"/>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9"/>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9"/>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9"/>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9"/>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9"/>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89"/>
          <p:cNvGrpSpPr/>
          <p:nvPr/>
        </p:nvGrpSpPr>
        <p:grpSpPr>
          <a:xfrm>
            <a:off x="5718565" y="2242416"/>
            <a:ext cx="451653" cy="451653"/>
            <a:chOff x="-17896150" y="3709300"/>
            <a:chExt cx="305625" cy="305625"/>
          </a:xfrm>
        </p:grpSpPr>
        <p:sp>
          <p:nvSpPr>
            <p:cNvPr id="8082" name="Google Shape;8082;p89"/>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9"/>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9"/>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9"/>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89"/>
          <p:cNvGrpSpPr/>
          <p:nvPr/>
        </p:nvGrpSpPr>
        <p:grpSpPr>
          <a:xfrm>
            <a:off x="5746495" y="2795686"/>
            <a:ext cx="395792" cy="451653"/>
            <a:chOff x="-17878025" y="4082625"/>
            <a:chExt cx="267825" cy="305625"/>
          </a:xfrm>
        </p:grpSpPr>
        <p:sp>
          <p:nvSpPr>
            <p:cNvPr id="8087" name="Google Shape;8087;p89"/>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9"/>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9"/>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9"/>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9"/>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9"/>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9"/>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89"/>
          <p:cNvGrpSpPr/>
          <p:nvPr/>
        </p:nvGrpSpPr>
        <p:grpSpPr>
          <a:xfrm>
            <a:off x="2890388" y="3355015"/>
            <a:ext cx="450507" cy="423722"/>
            <a:chOff x="-16044450" y="3317850"/>
            <a:chExt cx="304850" cy="286725"/>
          </a:xfrm>
        </p:grpSpPr>
        <p:sp>
          <p:nvSpPr>
            <p:cNvPr id="8095" name="Google Shape;8095;p89"/>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9"/>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9"/>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9"/>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9" name="Google Shape;8099;p89"/>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0" name="Google Shape;8100;p89"/>
          <p:cNvGrpSpPr/>
          <p:nvPr/>
        </p:nvGrpSpPr>
        <p:grpSpPr>
          <a:xfrm>
            <a:off x="8012905" y="2243724"/>
            <a:ext cx="373662" cy="449030"/>
            <a:chOff x="-16018450" y="4058400"/>
            <a:chExt cx="252850" cy="303850"/>
          </a:xfrm>
        </p:grpSpPr>
        <p:sp>
          <p:nvSpPr>
            <p:cNvPr id="8101" name="Google Shape;8101;p89"/>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9"/>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9"/>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9"/>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5" name="Google Shape;8105;p89"/>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10"/>
        <p:cNvGrpSpPr/>
        <p:nvPr/>
      </p:nvGrpSpPr>
      <p:grpSpPr>
        <a:xfrm>
          <a:off x="0" y="0"/>
          <a:ext cx="0" cy="0"/>
          <a:chOff x="0" y="0"/>
          <a:chExt cx="0" cy="0"/>
        </a:xfrm>
      </p:grpSpPr>
      <p:grpSp>
        <p:nvGrpSpPr>
          <p:cNvPr id="8111" name="Google Shape;8111;p90"/>
          <p:cNvGrpSpPr/>
          <p:nvPr/>
        </p:nvGrpSpPr>
        <p:grpSpPr>
          <a:xfrm>
            <a:off x="829817" y="1689241"/>
            <a:ext cx="442337" cy="419623"/>
            <a:chOff x="-6696925" y="3272575"/>
            <a:chExt cx="307200" cy="291425"/>
          </a:xfrm>
        </p:grpSpPr>
        <p:sp>
          <p:nvSpPr>
            <p:cNvPr id="8112" name="Google Shape;8112;p90"/>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90"/>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90"/>
          <p:cNvGrpSpPr/>
          <p:nvPr/>
        </p:nvGrpSpPr>
        <p:grpSpPr>
          <a:xfrm>
            <a:off x="829799" y="2204636"/>
            <a:ext cx="442373" cy="420775"/>
            <a:chOff x="-6690625" y="3631325"/>
            <a:chExt cx="307225" cy="292225"/>
          </a:xfrm>
        </p:grpSpPr>
        <p:sp>
          <p:nvSpPr>
            <p:cNvPr id="8115" name="Google Shape;8115;p90"/>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90"/>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90"/>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90"/>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90"/>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90"/>
          <p:cNvGrpSpPr/>
          <p:nvPr/>
        </p:nvGrpSpPr>
        <p:grpSpPr>
          <a:xfrm>
            <a:off x="851921" y="2756972"/>
            <a:ext cx="421927" cy="419371"/>
            <a:chOff x="-6689825" y="3992050"/>
            <a:chExt cx="293025" cy="291250"/>
          </a:xfrm>
        </p:grpSpPr>
        <p:sp>
          <p:nvSpPr>
            <p:cNvPr id="8121" name="Google Shape;8121;p90"/>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90"/>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90"/>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90"/>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90"/>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90"/>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90"/>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90"/>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90"/>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90"/>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90"/>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90"/>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3" name="Google Shape;8133;p90"/>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4" name="Google Shape;8134;p90"/>
          <p:cNvGrpSpPr/>
          <p:nvPr/>
        </p:nvGrpSpPr>
        <p:grpSpPr>
          <a:xfrm>
            <a:off x="3535232" y="2205192"/>
            <a:ext cx="423043" cy="419659"/>
            <a:chOff x="-4837325" y="3612425"/>
            <a:chExt cx="293800" cy="291450"/>
          </a:xfrm>
        </p:grpSpPr>
        <p:sp>
          <p:nvSpPr>
            <p:cNvPr id="8135" name="Google Shape;8135;p90"/>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90"/>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90"/>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90"/>
          <p:cNvGrpSpPr/>
          <p:nvPr/>
        </p:nvGrpSpPr>
        <p:grpSpPr>
          <a:xfrm>
            <a:off x="3548265" y="2756826"/>
            <a:ext cx="420775" cy="419659"/>
            <a:chOff x="-4837325" y="3971575"/>
            <a:chExt cx="292225" cy="291450"/>
          </a:xfrm>
        </p:grpSpPr>
        <p:sp>
          <p:nvSpPr>
            <p:cNvPr id="8139" name="Google Shape;8139;p90"/>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90"/>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90"/>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90"/>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90"/>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90"/>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90"/>
          <p:cNvGrpSpPr/>
          <p:nvPr/>
        </p:nvGrpSpPr>
        <p:grpSpPr>
          <a:xfrm>
            <a:off x="6240279" y="1714185"/>
            <a:ext cx="430998" cy="369730"/>
            <a:chOff x="-3037625" y="3254850"/>
            <a:chExt cx="299325" cy="256775"/>
          </a:xfrm>
        </p:grpSpPr>
        <p:sp>
          <p:nvSpPr>
            <p:cNvPr id="8146" name="Google Shape;8146;p90"/>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90"/>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90"/>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90"/>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90"/>
          <p:cNvGrpSpPr/>
          <p:nvPr/>
        </p:nvGrpSpPr>
        <p:grpSpPr>
          <a:xfrm>
            <a:off x="6244239" y="2204615"/>
            <a:ext cx="423079" cy="420811"/>
            <a:chOff x="-3031325" y="3597450"/>
            <a:chExt cx="293825" cy="292250"/>
          </a:xfrm>
        </p:grpSpPr>
        <p:sp>
          <p:nvSpPr>
            <p:cNvPr id="8151" name="Google Shape;8151;p90"/>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90"/>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90"/>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90"/>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90"/>
          <p:cNvGrpSpPr/>
          <p:nvPr/>
        </p:nvGrpSpPr>
        <p:grpSpPr>
          <a:xfrm>
            <a:off x="6256714" y="2781214"/>
            <a:ext cx="421927" cy="370882"/>
            <a:chOff x="-3030525" y="3973150"/>
            <a:chExt cx="293025" cy="257575"/>
          </a:xfrm>
        </p:grpSpPr>
        <p:sp>
          <p:nvSpPr>
            <p:cNvPr id="8156" name="Google Shape;8156;p90"/>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90"/>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90"/>
          <p:cNvGrpSpPr/>
          <p:nvPr/>
        </p:nvGrpSpPr>
        <p:grpSpPr>
          <a:xfrm>
            <a:off x="1358307" y="3369426"/>
            <a:ext cx="421927" cy="297195"/>
            <a:chOff x="-1199300" y="3279250"/>
            <a:chExt cx="293025" cy="206400"/>
          </a:xfrm>
        </p:grpSpPr>
        <p:sp>
          <p:nvSpPr>
            <p:cNvPr id="8159" name="Google Shape;8159;p90"/>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90"/>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90"/>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90"/>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90"/>
          <p:cNvGrpSpPr/>
          <p:nvPr/>
        </p:nvGrpSpPr>
        <p:grpSpPr>
          <a:xfrm>
            <a:off x="1365393" y="1688773"/>
            <a:ext cx="444605" cy="420559"/>
            <a:chOff x="-6338550" y="3272950"/>
            <a:chExt cx="308775" cy="292075"/>
          </a:xfrm>
        </p:grpSpPr>
        <p:sp>
          <p:nvSpPr>
            <p:cNvPr id="8164" name="Google Shape;8164;p90"/>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90"/>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90"/>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90"/>
          <p:cNvGrpSpPr/>
          <p:nvPr/>
        </p:nvGrpSpPr>
        <p:grpSpPr>
          <a:xfrm>
            <a:off x="1376732" y="2205194"/>
            <a:ext cx="421927" cy="419659"/>
            <a:chOff x="-6329100" y="3632100"/>
            <a:chExt cx="293025" cy="291450"/>
          </a:xfrm>
        </p:grpSpPr>
        <p:sp>
          <p:nvSpPr>
            <p:cNvPr id="8168" name="Google Shape;8168;p90"/>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90"/>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90"/>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90"/>
          <p:cNvGrpSpPr/>
          <p:nvPr/>
        </p:nvGrpSpPr>
        <p:grpSpPr>
          <a:xfrm>
            <a:off x="1389783" y="2756828"/>
            <a:ext cx="419623" cy="419659"/>
            <a:chOff x="-6329875" y="3992050"/>
            <a:chExt cx="291425" cy="291450"/>
          </a:xfrm>
        </p:grpSpPr>
        <p:sp>
          <p:nvSpPr>
            <p:cNvPr id="8172" name="Google Shape;8172;p90"/>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90"/>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90"/>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90"/>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90"/>
          <p:cNvGrpSpPr/>
          <p:nvPr/>
        </p:nvGrpSpPr>
        <p:grpSpPr>
          <a:xfrm>
            <a:off x="4075920" y="1687530"/>
            <a:ext cx="423079" cy="423043"/>
            <a:chOff x="-4478975" y="3251700"/>
            <a:chExt cx="293825" cy="293800"/>
          </a:xfrm>
        </p:grpSpPr>
        <p:sp>
          <p:nvSpPr>
            <p:cNvPr id="8177" name="Google Shape;8177;p90"/>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90"/>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90"/>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90"/>
          <p:cNvGrpSpPr/>
          <p:nvPr/>
        </p:nvGrpSpPr>
        <p:grpSpPr>
          <a:xfrm>
            <a:off x="4075920" y="2205192"/>
            <a:ext cx="423079" cy="419659"/>
            <a:chOff x="-4475825" y="3612425"/>
            <a:chExt cx="293825" cy="291450"/>
          </a:xfrm>
        </p:grpSpPr>
        <p:sp>
          <p:nvSpPr>
            <p:cNvPr id="8181" name="Google Shape;8181;p90"/>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90"/>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90"/>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90"/>
          <p:cNvGrpSpPr/>
          <p:nvPr/>
        </p:nvGrpSpPr>
        <p:grpSpPr>
          <a:xfrm>
            <a:off x="4084992" y="2756844"/>
            <a:ext cx="428730" cy="419623"/>
            <a:chOff x="-4480550" y="3970800"/>
            <a:chExt cx="297750" cy="291425"/>
          </a:xfrm>
        </p:grpSpPr>
        <p:sp>
          <p:nvSpPr>
            <p:cNvPr id="8185" name="Google Shape;8185;p90"/>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90"/>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90"/>
          <p:cNvGrpSpPr/>
          <p:nvPr/>
        </p:nvGrpSpPr>
        <p:grpSpPr>
          <a:xfrm>
            <a:off x="6788826" y="1689221"/>
            <a:ext cx="415123" cy="419659"/>
            <a:chOff x="-2668225" y="3239075"/>
            <a:chExt cx="288300" cy="291450"/>
          </a:xfrm>
        </p:grpSpPr>
        <p:sp>
          <p:nvSpPr>
            <p:cNvPr id="8188" name="Google Shape;8188;p90"/>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90"/>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90"/>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90"/>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90"/>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90"/>
          <p:cNvGrpSpPr/>
          <p:nvPr/>
        </p:nvGrpSpPr>
        <p:grpSpPr>
          <a:xfrm>
            <a:off x="6785982" y="2205191"/>
            <a:ext cx="420811" cy="419659"/>
            <a:chOff x="-2671375" y="3597450"/>
            <a:chExt cx="292250" cy="291450"/>
          </a:xfrm>
        </p:grpSpPr>
        <p:sp>
          <p:nvSpPr>
            <p:cNvPr id="8194" name="Google Shape;8194;p90"/>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90"/>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90"/>
          <p:cNvGrpSpPr/>
          <p:nvPr/>
        </p:nvGrpSpPr>
        <p:grpSpPr>
          <a:xfrm>
            <a:off x="6796765" y="2755691"/>
            <a:ext cx="423043" cy="421927"/>
            <a:chOff x="-2670575" y="3956600"/>
            <a:chExt cx="293800" cy="293025"/>
          </a:xfrm>
        </p:grpSpPr>
        <p:sp>
          <p:nvSpPr>
            <p:cNvPr id="8197" name="Google Shape;8197;p90"/>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90"/>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90"/>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90"/>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90"/>
          <p:cNvGrpSpPr/>
          <p:nvPr/>
        </p:nvGrpSpPr>
        <p:grpSpPr>
          <a:xfrm>
            <a:off x="3054285" y="3311947"/>
            <a:ext cx="426462" cy="418363"/>
            <a:chOff x="-1183550" y="3586525"/>
            <a:chExt cx="296175" cy="290550"/>
          </a:xfrm>
        </p:grpSpPr>
        <p:sp>
          <p:nvSpPr>
            <p:cNvPr id="8202" name="Google Shape;8202;p90"/>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90"/>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90"/>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90"/>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90"/>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90"/>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90"/>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90"/>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90"/>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90"/>
          <p:cNvGrpSpPr/>
          <p:nvPr/>
        </p:nvGrpSpPr>
        <p:grpSpPr>
          <a:xfrm>
            <a:off x="1917896" y="1689799"/>
            <a:ext cx="420811" cy="418507"/>
            <a:chOff x="-5971525" y="3273750"/>
            <a:chExt cx="292250" cy="290650"/>
          </a:xfrm>
        </p:grpSpPr>
        <p:sp>
          <p:nvSpPr>
            <p:cNvPr id="8212" name="Google Shape;8212;p90"/>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90"/>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90"/>
          <p:cNvGrpSpPr/>
          <p:nvPr/>
        </p:nvGrpSpPr>
        <p:grpSpPr>
          <a:xfrm>
            <a:off x="1912226" y="2203826"/>
            <a:ext cx="432150" cy="422395"/>
            <a:chOff x="-5974675" y="3632100"/>
            <a:chExt cx="300125" cy="293350"/>
          </a:xfrm>
        </p:grpSpPr>
        <p:sp>
          <p:nvSpPr>
            <p:cNvPr id="8215" name="Google Shape;8215;p90"/>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90"/>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90"/>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90"/>
          <p:cNvGrpSpPr/>
          <p:nvPr/>
        </p:nvGrpSpPr>
        <p:grpSpPr>
          <a:xfrm>
            <a:off x="1942267" y="2755694"/>
            <a:ext cx="395865" cy="421927"/>
            <a:chOff x="-5971525" y="3990475"/>
            <a:chExt cx="274925" cy="293025"/>
          </a:xfrm>
        </p:grpSpPr>
        <p:sp>
          <p:nvSpPr>
            <p:cNvPr id="8219" name="Google Shape;8219;p90"/>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90"/>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90"/>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90"/>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3" name="Google Shape;8223;p90"/>
          <p:cNvGrpSpPr/>
          <p:nvPr/>
        </p:nvGrpSpPr>
        <p:grpSpPr>
          <a:xfrm>
            <a:off x="4615473" y="1689798"/>
            <a:ext cx="420775" cy="418507"/>
            <a:chOff x="-4118225" y="3253275"/>
            <a:chExt cx="292225" cy="290650"/>
          </a:xfrm>
        </p:grpSpPr>
        <p:sp>
          <p:nvSpPr>
            <p:cNvPr id="8224" name="Google Shape;8224;p90"/>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90"/>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90"/>
          <p:cNvGrpSpPr/>
          <p:nvPr/>
        </p:nvGrpSpPr>
        <p:grpSpPr>
          <a:xfrm>
            <a:off x="4665924" y="2204922"/>
            <a:ext cx="319874" cy="420199"/>
            <a:chOff x="-4082800" y="3612425"/>
            <a:chExt cx="222150" cy="291825"/>
          </a:xfrm>
        </p:grpSpPr>
        <p:sp>
          <p:nvSpPr>
            <p:cNvPr id="8227" name="Google Shape;8227;p90"/>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90"/>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90"/>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90"/>
          <p:cNvGrpSpPr/>
          <p:nvPr/>
        </p:nvGrpSpPr>
        <p:grpSpPr>
          <a:xfrm>
            <a:off x="4627372" y="2769876"/>
            <a:ext cx="420775" cy="393561"/>
            <a:chOff x="-4118225" y="3990475"/>
            <a:chExt cx="292225" cy="273325"/>
          </a:xfrm>
        </p:grpSpPr>
        <p:sp>
          <p:nvSpPr>
            <p:cNvPr id="8231" name="Google Shape;8231;p90"/>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90"/>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90"/>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90"/>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90"/>
          <p:cNvGrpSpPr/>
          <p:nvPr/>
        </p:nvGrpSpPr>
        <p:grpSpPr>
          <a:xfrm>
            <a:off x="7338026" y="1688087"/>
            <a:ext cx="394713" cy="421927"/>
            <a:chOff x="-2312225" y="3238300"/>
            <a:chExt cx="274125" cy="293025"/>
          </a:xfrm>
        </p:grpSpPr>
        <p:sp>
          <p:nvSpPr>
            <p:cNvPr id="8236" name="Google Shape;8236;p90"/>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90"/>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90"/>
          <p:cNvGrpSpPr/>
          <p:nvPr/>
        </p:nvGrpSpPr>
        <p:grpSpPr>
          <a:xfrm>
            <a:off x="7335742" y="2756825"/>
            <a:ext cx="423079" cy="419659"/>
            <a:chOff x="-2310650" y="3958175"/>
            <a:chExt cx="293825" cy="291450"/>
          </a:xfrm>
        </p:grpSpPr>
        <p:sp>
          <p:nvSpPr>
            <p:cNvPr id="8239" name="Google Shape;8239;p90"/>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90"/>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90"/>
          <p:cNvGrpSpPr/>
          <p:nvPr/>
        </p:nvGrpSpPr>
        <p:grpSpPr>
          <a:xfrm>
            <a:off x="4702603" y="3308459"/>
            <a:ext cx="424159" cy="419659"/>
            <a:chOff x="-1182750" y="3962900"/>
            <a:chExt cx="294575" cy="291450"/>
          </a:xfrm>
        </p:grpSpPr>
        <p:sp>
          <p:nvSpPr>
            <p:cNvPr id="8242" name="Google Shape;8242;p90"/>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90"/>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90"/>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90"/>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90"/>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90"/>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90"/>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90"/>
          <p:cNvGrpSpPr/>
          <p:nvPr/>
        </p:nvGrpSpPr>
        <p:grpSpPr>
          <a:xfrm>
            <a:off x="2455739" y="1689223"/>
            <a:ext cx="424195" cy="419659"/>
            <a:chOff x="-5611575" y="3272950"/>
            <a:chExt cx="294600" cy="291450"/>
          </a:xfrm>
        </p:grpSpPr>
        <p:sp>
          <p:nvSpPr>
            <p:cNvPr id="8250" name="Google Shape;8250;p90"/>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90"/>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90"/>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90"/>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90"/>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90"/>
          <p:cNvGrpSpPr/>
          <p:nvPr/>
        </p:nvGrpSpPr>
        <p:grpSpPr>
          <a:xfrm>
            <a:off x="2455739" y="2205770"/>
            <a:ext cx="424195" cy="418507"/>
            <a:chOff x="-5613150" y="3632900"/>
            <a:chExt cx="294600" cy="290650"/>
          </a:xfrm>
        </p:grpSpPr>
        <p:sp>
          <p:nvSpPr>
            <p:cNvPr id="8256" name="Google Shape;8256;p90"/>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90"/>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90"/>
          <p:cNvGrpSpPr/>
          <p:nvPr/>
        </p:nvGrpSpPr>
        <p:grpSpPr>
          <a:xfrm>
            <a:off x="7324977" y="2153586"/>
            <a:ext cx="420811" cy="522864"/>
            <a:chOff x="-2310650" y="3525775"/>
            <a:chExt cx="292250" cy="363125"/>
          </a:xfrm>
        </p:grpSpPr>
        <p:sp>
          <p:nvSpPr>
            <p:cNvPr id="8259" name="Google Shape;8259;p9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9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9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9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90"/>
          <p:cNvGrpSpPr/>
          <p:nvPr/>
        </p:nvGrpSpPr>
        <p:grpSpPr>
          <a:xfrm>
            <a:off x="2467638" y="2756270"/>
            <a:ext cx="424195" cy="420775"/>
            <a:chOff x="-5613150" y="3991275"/>
            <a:chExt cx="294600" cy="292225"/>
          </a:xfrm>
        </p:grpSpPr>
        <p:sp>
          <p:nvSpPr>
            <p:cNvPr id="8264" name="Google Shape;8264;p90"/>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90"/>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90"/>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90"/>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90"/>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90"/>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90"/>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90"/>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90"/>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90"/>
          <p:cNvGrpSpPr/>
          <p:nvPr/>
        </p:nvGrpSpPr>
        <p:grpSpPr>
          <a:xfrm>
            <a:off x="5139126" y="1689438"/>
            <a:ext cx="434634" cy="419227"/>
            <a:chOff x="-3768700" y="3253275"/>
            <a:chExt cx="301850" cy="291150"/>
          </a:xfrm>
        </p:grpSpPr>
        <p:sp>
          <p:nvSpPr>
            <p:cNvPr id="8274" name="Google Shape;8274;p90"/>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90"/>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90"/>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90"/>
          <p:cNvGrpSpPr/>
          <p:nvPr/>
        </p:nvGrpSpPr>
        <p:grpSpPr>
          <a:xfrm>
            <a:off x="5143209" y="2217090"/>
            <a:ext cx="426462" cy="395865"/>
            <a:chOff x="-3808700" y="3628950"/>
            <a:chExt cx="296175" cy="274925"/>
          </a:xfrm>
        </p:grpSpPr>
        <p:sp>
          <p:nvSpPr>
            <p:cNvPr id="8278" name="Google Shape;8278;p90"/>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90"/>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90"/>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90"/>
          <p:cNvGrpSpPr/>
          <p:nvPr/>
        </p:nvGrpSpPr>
        <p:grpSpPr>
          <a:xfrm>
            <a:off x="5208420" y="2756412"/>
            <a:ext cx="419443" cy="420487"/>
            <a:chOff x="-3771675" y="3971775"/>
            <a:chExt cx="291300" cy="292025"/>
          </a:xfrm>
        </p:grpSpPr>
        <p:sp>
          <p:nvSpPr>
            <p:cNvPr id="8282" name="Google Shape;8282;p90"/>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90"/>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90"/>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90"/>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90"/>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90"/>
          <p:cNvGrpSpPr/>
          <p:nvPr/>
        </p:nvGrpSpPr>
        <p:grpSpPr>
          <a:xfrm>
            <a:off x="7869864" y="1716461"/>
            <a:ext cx="420271" cy="320774"/>
            <a:chOff x="-1951475" y="3273100"/>
            <a:chExt cx="291875" cy="222775"/>
          </a:xfrm>
        </p:grpSpPr>
        <p:sp>
          <p:nvSpPr>
            <p:cNvPr id="8288" name="Google Shape;8288;p90"/>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90"/>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90"/>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90"/>
          <p:cNvGrpSpPr/>
          <p:nvPr/>
        </p:nvGrpSpPr>
        <p:grpSpPr>
          <a:xfrm>
            <a:off x="7867344" y="2205191"/>
            <a:ext cx="425310" cy="419659"/>
            <a:chOff x="-1951475" y="3597450"/>
            <a:chExt cx="295375" cy="291450"/>
          </a:xfrm>
        </p:grpSpPr>
        <p:sp>
          <p:nvSpPr>
            <p:cNvPr id="8292" name="Google Shape;8292;p90"/>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90"/>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90"/>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90"/>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90"/>
          <p:cNvGrpSpPr/>
          <p:nvPr/>
        </p:nvGrpSpPr>
        <p:grpSpPr>
          <a:xfrm>
            <a:off x="7869595" y="2756825"/>
            <a:ext cx="444605" cy="419659"/>
            <a:chOff x="-1960150" y="3956600"/>
            <a:chExt cx="308775" cy="291450"/>
          </a:xfrm>
        </p:grpSpPr>
        <p:sp>
          <p:nvSpPr>
            <p:cNvPr id="8297" name="Google Shape;8297;p90"/>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90"/>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90"/>
          <p:cNvGrpSpPr/>
          <p:nvPr/>
        </p:nvGrpSpPr>
        <p:grpSpPr>
          <a:xfrm>
            <a:off x="1923633" y="3307636"/>
            <a:ext cx="420775" cy="420775"/>
            <a:chOff x="-804700" y="3226500"/>
            <a:chExt cx="292225" cy="292225"/>
          </a:xfrm>
        </p:grpSpPr>
        <p:sp>
          <p:nvSpPr>
            <p:cNvPr id="8300" name="Google Shape;8300;p90"/>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90"/>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90"/>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90"/>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90"/>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90"/>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90"/>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90"/>
          <p:cNvGrpSpPr/>
          <p:nvPr/>
        </p:nvGrpSpPr>
        <p:grpSpPr>
          <a:xfrm>
            <a:off x="3003724" y="1688647"/>
            <a:ext cx="420775" cy="420811"/>
            <a:chOff x="-5251625" y="3272950"/>
            <a:chExt cx="292225" cy="292250"/>
          </a:xfrm>
        </p:grpSpPr>
        <p:sp>
          <p:nvSpPr>
            <p:cNvPr id="8308" name="Google Shape;8308;p90"/>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90"/>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90"/>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90"/>
          <p:cNvGrpSpPr/>
          <p:nvPr/>
        </p:nvGrpSpPr>
        <p:grpSpPr>
          <a:xfrm>
            <a:off x="3000322" y="2204348"/>
            <a:ext cx="427578" cy="421351"/>
            <a:chOff x="-5254775" y="3631325"/>
            <a:chExt cx="296950" cy="292625"/>
          </a:xfrm>
        </p:grpSpPr>
        <p:sp>
          <p:nvSpPr>
            <p:cNvPr id="8312" name="Google Shape;8312;p90"/>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90"/>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90"/>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90"/>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90"/>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90"/>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90"/>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90"/>
          <p:cNvGrpSpPr/>
          <p:nvPr/>
        </p:nvGrpSpPr>
        <p:grpSpPr>
          <a:xfrm>
            <a:off x="3016181" y="2756270"/>
            <a:ext cx="419659" cy="420775"/>
            <a:chOff x="-5251625" y="3991275"/>
            <a:chExt cx="291450" cy="292225"/>
          </a:xfrm>
        </p:grpSpPr>
        <p:sp>
          <p:nvSpPr>
            <p:cNvPr id="8320" name="Google Shape;8320;p90"/>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90"/>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90"/>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90"/>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90"/>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90"/>
          <p:cNvGrpSpPr/>
          <p:nvPr/>
        </p:nvGrpSpPr>
        <p:grpSpPr>
          <a:xfrm>
            <a:off x="5756763" y="1689240"/>
            <a:ext cx="319874" cy="419623"/>
            <a:chOff x="-3365275" y="3253275"/>
            <a:chExt cx="222150" cy="291425"/>
          </a:xfrm>
        </p:grpSpPr>
        <p:sp>
          <p:nvSpPr>
            <p:cNvPr id="8326" name="Google Shape;8326;p90"/>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90"/>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90"/>
          <p:cNvGrpSpPr/>
          <p:nvPr/>
        </p:nvGrpSpPr>
        <p:grpSpPr>
          <a:xfrm>
            <a:off x="5730701" y="2204058"/>
            <a:ext cx="371998" cy="421927"/>
            <a:chOff x="-3383375" y="3611625"/>
            <a:chExt cx="258350" cy="293025"/>
          </a:xfrm>
        </p:grpSpPr>
        <p:sp>
          <p:nvSpPr>
            <p:cNvPr id="8329" name="Google Shape;8329;p90"/>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90"/>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90"/>
          <p:cNvGrpSpPr/>
          <p:nvPr/>
        </p:nvGrpSpPr>
        <p:grpSpPr>
          <a:xfrm>
            <a:off x="5793050" y="2756826"/>
            <a:ext cx="271097" cy="419659"/>
            <a:chOff x="-3347950" y="3971575"/>
            <a:chExt cx="188275" cy="291450"/>
          </a:xfrm>
        </p:grpSpPr>
        <p:sp>
          <p:nvSpPr>
            <p:cNvPr id="8332" name="Google Shape;8332;p90"/>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90"/>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90"/>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90"/>
          <p:cNvGrpSpPr/>
          <p:nvPr/>
        </p:nvGrpSpPr>
        <p:grpSpPr>
          <a:xfrm>
            <a:off x="842909" y="3307061"/>
            <a:ext cx="371998" cy="421927"/>
            <a:chOff x="-1575775" y="3238300"/>
            <a:chExt cx="258350" cy="293025"/>
          </a:xfrm>
        </p:grpSpPr>
        <p:sp>
          <p:nvSpPr>
            <p:cNvPr id="8336" name="Google Shape;8336;p90"/>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90"/>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90"/>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90"/>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90"/>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90"/>
          <p:cNvGrpSpPr/>
          <p:nvPr/>
        </p:nvGrpSpPr>
        <p:grpSpPr>
          <a:xfrm>
            <a:off x="2487807" y="3309051"/>
            <a:ext cx="423079" cy="424159"/>
            <a:chOff x="-1591550" y="3597475"/>
            <a:chExt cx="293825" cy="294575"/>
          </a:xfrm>
        </p:grpSpPr>
        <p:sp>
          <p:nvSpPr>
            <p:cNvPr id="8342" name="Google Shape;8342;p90"/>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90"/>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90"/>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90"/>
          <p:cNvGrpSpPr/>
          <p:nvPr/>
        </p:nvGrpSpPr>
        <p:grpSpPr>
          <a:xfrm>
            <a:off x="4137277" y="3318663"/>
            <a:ext cx="421927" cy="399248"/>
            <a:chOff x="-1592325" y="3957400"/>
            <a:chExt cx="293025" cy="277275"/>
          </a:xfrm>
        </p:grpSpPr>
        <p:sp>
          <p:nvSpPr>
            <p:cNvPr id="8346" name="Google Shape;8346;p90"/>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90"/>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90"/>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90"/>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90"/>
          <p:cNvGrpSpPr/>
          <p:nvPr/>
        </p:nvGrpSpPr>
        <p:grpSpPr>
          <a:xfrm>
            <a:off x="3624147" y="3310744"/>
            <a:ext cx="369730" cy="420775"/>
            <a:chOff x="-778700" y="3612425"/>
            <a:chExt cx="256775" cy="292225"/>
          </a:xfrm>
        </p:grpSpPr>
        <p:sp>
          <p:nvSpPr>
            <p:cNvPr id="8351" name="Google Shape;8351;p90"/>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90"/>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90"/>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90"/>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90"/>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90"/>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90"/>
          <p:cNvGrpSpPr/>
          <p:nvPr/>
        </p:nvGrpSpPr>
        <p:grpSpPr>
          <a:xfrm>
            <a:off x="6095649" y="3828305"/>
            <a:ext cx="340731" cy="387641"/>
            <a:chOff x="7728464" y="1561258"/>
            <a:chExt cx="349719" cy="397866"/>
          </a:xfrm>
        </p:grpSpPr>
        <p:sp>
          <p:nvSpPr>
            <p:cNvPr id="8358" name="Google Shape;8358;p90"/>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90"/>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90"/>
          <p:cNvGrpSpPr/>
          <p:nvPr/>
        </p:nvGrpSpPr>
        <p:grpSpPr>
          <a:xfrm>
            <a:off x="4018617" y="3828305"/>
            <a:ext cx="387681" cy="387641"/>
            <a:chOff x="5611350" y="1561258"/>
            <a:chExt cx="397907" cy="397866"/>
          </a:xfrm>
        </p:grpSpPr>
        <p:sp>
          <p:nvSpPr>
            <p:cNvPr id="8361" name="Google Shape;8361;p90"/>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90"/>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90"/>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90"/>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90"/>
          <p:cNvGrpSpPr/>
          <p:nvPr/>
        </p:nvGrpSpPr>
        <p:grpSpPr>
          <a:xfrm>
            <a:off x="4537903" y="3925571"/>
            <a:ext cx="387610" cy="193109"/>
            <a:chOff x="6140660" y="1661097"/>
            <a:chExt cx="397835" cy="198202"/>
          </a:xfrm>
        </p:grpSpPr>
        <p:sp>
          <p:nvSpPr>
            <p:cNvPr id="8366" name="Google Shape;8366;p90"/>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90"/>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90"/>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90"/>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90"/>
          <p:cNvGrpSpPr/>
          <p:nvPr/>
        </p:nvGrpSpPr>
        <p:grpSpPr>
          <a:xfrm>
            <a:off x="5057118" y="3828305"/>
            <a:ext cx="387681" cy="387641"/>
            <a:chOff x="6669907" y="1561258"/>
            <a:chExt cx="397907" cy="397866"/>
          </a:xfrm>
        </p:grpSpPr>
        <p:sp>
          <p:nvSpPr>
            <p:cNvPr id="8371" name="Google Shape;8371;p90"/>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90"/>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90"/>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90"/>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90"/>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90"/>
          <p:cNvGrpSpPr/>
          <p:nvPr/>
        </p:nvGrpSpPr>
        <p:grpSpPr>
          <a:xfrm>
            <a:off x="1942348" y="3885842"/>
            <a:ext cx="387681" cy="272572"/>
            <a:chOff x="3386036" y="1746339"/>
            <a:chExt cx="397907" cy="279762"/>
          </a:xfrm>
        </p:grpSpPr>
        <p:sp>
          <p:nvSpPr>
            <p:cNvPr id="8377" name="Google Shape;8377;p90"/>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90"/>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90"/>
          <p:cNvGrpSpPr/>
          <p:nvPr/>
        </p:nvGrpSpPr>
        <p:grpSpPr>
          <a:xfrm>
            <a:off x="2980045" y="3828288"/>
            <a:ext cx="387681" cy="387681"/>
            <a:chOff x="4417380" y="1687279"/>
            <a:chExt cx="397907" cy="397907"/>
          </a:xfrm>
        </p:grpSpPr>
        <p:sp>
          <p:nvSpPr>
            <p:cNvPr id="8380" name="Google Shape;8380;p90"/>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90"/>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90"/>
          <p:cNvGrpSpPr/>
          <p:nvPr/>
        </p:nvGrpSpPr>
        <p:grpSpPr>
          <a:xfrm>
            <a:off x="7926526" y="3308537"/>
            <a:ext cx="387661" cy="387661"/>
            <a:chOff x="2869999" y="1687279"/>
            <a:chExt cx="397887" cy="397887"/>
          </a:xfrm>
        </p:grpSpPr>
        <p:sp>
          <p:nvSpPr>
            <p:cNvPr id="8383" name="Google Shape;8383;p90"/>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90"/>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90"/>
          <p:cNvGrpSpPr/>
          <p:nvPr/>
        </p:nvGrpSpPr>
        <p:grpSpPr>
          <a:xfrm>
            <a:off x="2461634" y="3828664"/>
            <a:ext cx="386807" cy="386929"/>
            <a:chOff x="3902887" y="1687655"/>
            <a:chExt cx="397010" cy="397135"/>
          </a:xfrm>
        </p:grpSpPr>
        <p:sp>
          <p:nvSpPr>
            <p:cNvPr id="8386" name="Google Shape;8386;p90"/>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90"/>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90"/>
          <p:cNvGrpSpPr/>
          <p:nvPr/>
        </p:nvGrpSpPr>
        <p:grpSpPr>
          <a:xfrm>
            <a:off x="3499331" y="3828344"/>
            <a:ext cx="387681" cy="387681"/>
            <a:chOff x="4933458" y="1687279"/>
            <a:chExt cx="397907" cy="397907"/>
          </a:xfrm>
        </p:grpSpPr>
        <p:sp>
          <p:nvSpPr>
            <p:cNvPr id="8389" name="Google Shape;8389;p90"/>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90"/>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90"/>
          <p:cNvGrpSpPr/>
          <p:nvPr/>
        </p:nvGrpSpPr>
        <p:grpSpPr>
          <a:xfrm>
            <a:off x="5273586" y="3308775"/>
            <a:ext cx="387681" cy="387661"/>
            <a:chOff x="266768" y="1721375"/>
            <a:chExt cx="397907" cy="397887"/>
          </a:xfrm>
        </p:grpSpPr>
        <p:sp>
          <p:nvSpPr>
            <p:cNvPr id="8392" name="Google Shape;8392;p9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9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90"/>
          <p:cNvGrpSpPr/>
          <p:nvPr/>
        </p:nvGrpSpPr>
        <p:grpSpPr>
          <a:xfrm>
            <a:off x="7395588" y="3308924"/>
            <a:ext cx="387539" cy="386888"/>
            <a:chOff x="2408992" y="1722875"/>
            <a:chExt cx="397761" cy="397093"/>
          </a:xfrm>
        </p:grpSpPr>
        <p:sp>
          <p:nvSpPr>
            <p:cNvPr id="8395" name="Google Shape;8395;p90"/>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90"/>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90"/>
          <p:cNvGrpSpPr/>
          <p:nvPr/>
        </p:nvGrpSpPr>
        <p:grpSpPr>
          <a:xfrm>
            <a:off x="5576404" y="3828305"/>
            <a:ext cx="387641" cy="387641"/>
            <a:chOff x="7199196" y="1561258"/>
            <a:chExt cx="397866" cy="397866"/>
          </a:xfrm>
        </p:grpSpPr>
        <p:sp>
          <p:nvSpPr>
            <p:cNvPr id="8398" name="Google Shape;8398;p90"/>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90"/>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90"/>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90"/>
          <p:cNvGrpSpPr/>
          <p:nvPr/>
        </p:nvGrpSpPr>
        <p:grpSpPr>
          <a:xfrm>
            <a:off x="6332282" y="3308537"/>
            <a:ext cx="387661" cy="387661"/>
            <a:chOff x="1379798" y="1723250"/>
            <a:chExt cx="397887" cy="397887"/>
          </a:xfrm>
        </p:grpSpPr>
        <p:sp>
          <p:nvSpPr>
            <p:cNvPr id="8402" name="Google Shape;8402;p9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9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9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9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90"/>
          <p:cNvGrpSpPr/>
          <p:nvPr/>
        </p:nvGrpSpPr>
        <p:grpSpPr>
          <a:xfrm>
            <a:off x="5801242" y="3308537"/>
            <a:ext cx="387641" cy="387661"/>
            <a:chOff x="864491" y="1723250"/>
            <a:chExt cx="397866" cy="397887"/>
          </a:xfrm>
        </p:grpSpPr>
        <p:sp>
          <p:nvSpPr>
            <p:cNvPr id="8407" name="Google Shape;8407;p9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9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9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0" name="Google Shape;8410;p90"/>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1" name="Google Shape;8411;p90"/>
          <p:cNvGrpSpPr/>
          <p:nvPr/>
        </p:nvGrpSpPr>
        <p:grpSpPr>
          <a:xfrm>
            <a:off x="6568070" y="3827060"/>
            <a:ext cx="388966" cy="388966"/>
            <a:chOff x="1190625" y="238125"/>
            <a:chExt cx="5235075" cy="5235075"/>
          </a:xfrm>
        </p:grpSpPr>
        <p:sp>
          <p:nvSpPr>
            <p:cNvPr id="8412" name="Google Shape;8412;p90"/>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90"/>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4" name="Google Shape;8414;p9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18"/>
        <p:cNvGrpSpPr/>
        <p:nvPr/>
      </p:nvGrpSpPr>
      <p:grpSpPr>
        <a:xfrm>
          <a:off x="0" y="0"/>
          <a:ext cx="0" cy="0"/>
          <a:chOff x="0" y="0"/>
          <a:chExt cx="0" cy="0"/>
        </a:xfrm>
      </p:grpSpPr>
      <p:pic>
        <p:nvPicPr>
          <p:cNvPr id="8419" name="Google Shape;8419;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272" name="Google Shape;272;p39"/>
          <p:cNvPicPr preferRelativeResize="0">
            <a:picLocks noGrp="1"/>
          </p:cNvPicPr>
          <p:nvPr>
            <p:ph type="pic" idx="2"/>
          </p:nvPr>
        </p:nvPicPr>
        <p:blipFill rotWithShape="1">
          <a:blip r:embed="rId3">
            <a:alphaModFix/>
          </a:blip>
          <a:srcRect t="33853" b="33850"/>
          <a:stretch/>
        </p:blipFill>
        <p:spPr>
          <a:xfrm>
            <a:off x="0" y="3183325"/>
            <a:ext cx="9144003" cy="1968299"/>
          </a:xfrm>
          <a:prstGeom prst="rect">
            <a:avLst/>
          </a:prstGeom>
        </p:spPr>
      </p:pic>
      <p:sp>
        <p:nvSpPr>
          <p:cNvPr id="273" name="Google Shape;273;p39"/>
          <p:cNvSpPr txBox="1">
            <a:spLocks noGrp="1"/>
          </p:cNvSpPr>
          <p:nvPr>
            <p:ph type="title"/>
          </p:nvPr>
        </p:nvSpPr>
        <p:spPr>
          <a:xfrm>
            <a:off x="2135550" y="539500"/>
            <a:ext cx="4872900" cy="146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endParaRPr/>
          </a:p>
        </p:txBody>
      </p:sp>
      <p:sp>
        <p:nvSpPr>
          <p:cNvPr id="274" name="Google Shape;274;p39"/>
          <p:cNvSpPr txBox="1">
            <a:spLocks noGrp="1"/>
          </p:cNvSpPr>
          <p:nvPr>
            <p:ph type="subTitle" idx="1"/>
          </p:nvPr>
        </p:nvSpPr>
        <p:spPr>
          <a:xfrm>
            <a:off x="2135550" y="2166975"/>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pic>
        <p:nvPicPr>
          <p:cNvPr id="275" name="Google Shape;275;p39"/>
          <p:cNvPicPr preferRelativeResize="0"/>
          <p:nvPr/>
        </p:nvPicPr>
        <p:blipFill>
          <a:blip r:embed="rId4">
            <a:alphaModFix/>
          </a:blip>
          <a:stretch>
            <a:fillRect/>
          </a:stretch>
        </p:blipFill>
        <p:spPr>
          <a:xfrm rot="5400000">
            <a:off x="7594500" y="1861675"/>
            <a:ext cx="265251" cy="265251"/>
          </a:xfrm>
          <a:prstGeom prst="rect">
            <a:avLst/>
          </a:prstGeom>
          <a:noFill/>
          <a:ln>
            <a:noFill/>
          </a:ln>
        </p:spPr>
      </p:pic>
      <p:pic>
        <p:nvPicPr>
          <p:cNvPr id="276" name="Google Shape;276;p39"/>
          <p:cNvPicPr preferRelativeResize="0"/>
          <p:nvPr/>
        </p:nvPicPr>
        <p:blipFill>
          <a:blip r:embed="rId4">
            <a:alphaModFix/>
          </a:blip>
          <a:stretch>
            <a:fillRect/>
          </a:stretch>
        </p:blipFill>
        <p:spPr>
          <a:xfrm rot="-5400000" flipH="1">
            <a:off x="1284250" y="1861675"/>
            <a:ext cx="265251" cy="265251"/>
          </a:xfrm>
          <a:prstGeom prst="rect">
            <a:avLst/>
          </a:prstGeom>
          <a:noFill/>
          <a:ln>
            <a:noFill/>
          </a:ln>
        </p:spPr>
      </p:pic>
      <p:cxnSp>
        <p:nvCxnSpPr>
          <p:cNvPr id="277" name="Google Shape;277;p39"/>
          <p:cNvCxnSpPr>
            <a:endCxn id="275" idx="2"/>
          </p:cNvCxnSpPr>
          <p:nvPr/>
        </p:nvCxnSpPr>
        <p:spPr>
          <a:xfrm>
            <a:off x="1549500" y="1994300"/>
            <a:ext cx="6045000" cy="0"/>
          </a:xfrm>
          <a:prstGeom prst="straightConnector1">
            <a:avLst/>
          </a:prstGeom>
          <a:noFill/>
          <a:ln w="9525" cap="flat" cmpd="sng">
            <a:solidFill>
              <a:schemeClr val="dk1"/>
            </a:solidFill>
            <a:prstDash val="solid"/>
            <a:round/>
            <a:headEnd type="none" w="med" len="med"/>
            <a:tailEnd type="none" w="med" len="med"/>
          </a:ln>
        </p:spPr>
      </p:cxnSp>
      <p:sp>
        <p:nvSpPr>
          <p:cNvPr id="278" name="Google Shape;278;p39"/>
          <p:cNvSpPr/>
          <p:nvPr/>
        </p:nvSpPr>
        <p:spPr>
          <a:xfrm rot="5400000">
            <a:off x="3703800" y="-584298"/>
            <a:ext cx="1736400" cy="9144000"/>
          </a:xfrm>
          <a:prstGeom prst="rect">
            <a:avLst/>
          </a:prstGeom>
          <a:gradFill>
            <a:gsLst>
              <a:gs pos="0">
                <a:schemeClr val="lt1"/>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9"/>
          <p:cNvSpPr/>
          <p:nvPr/>
        </p:nvSpPr>
        <p:spPr>
          <a:xfrm rot="5400000">
            <a:off x="4154398" y="-1149550"/>
            <a:ext cx="835200" cy="91440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title"/>
          </p:nvPr>
        </p:nvSpPr>
        <p:spPr>
          <a:xfrm>
            <a:off x="4048675" y="2574200"/>
            <a:ext cx="4382100" cy="165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NAME OF THE SECTION</a:t>
            </a:r>
            <a:endParaRPr/>
          </a:p>
        </p:txBody>
      </p:sp>
      <p:sp>
        <p:nvSpPr>
          <p:cNvPr id="285" name="Google Shape;285;p40"/>
          <p:cNvSpPr txBox="1">
            <a:spLocks noGrp="1"/>
          </p:cNvSpPr>
          <p:nvPr>
            <p:ph type="title" idx="2"/>
          </p:nvPr>
        </p:nvSpPr>
        <p:spPr>
          <a:xfrm>
            <a:off x="5568025" y="1326225"/>
            <a:ext cx="1343400" cy="103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86" name="Google Shape;286;p40"/>
          <p:cNvSpPr txBox="1">
            <a:spLocks noGrp="1"/>
          </p:cNvSpPr>
          <p:nvPr>
            <p:ph type="subTitle" idx="1"/>
          </p:nvPr>
        </p:nvSpPr>
        <p:spPr>
          <a:xfrm>
            <a:off x="4048675" y="4229000"/>
            <a:ext cx="43821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287" name="Google Shape;287;p40"/>
          <p:cNvPicPr preferRelativeResize="0">
            <a:picLocks noGrp="1"/>
          </p:cNvPicPr>
          <p:nvPr>
            <p:ph type="pic" idx="3"/>
          </p:nvPr>
        </p:nvPicPr>
        <p:blipFill rotWithShape="1">
          <a:blip r:embed="rId3">
            <a:alphaModFix/>
          </a:blip>
          <a:srcRect l="17845" r="17845"/>
          <a:stretch/>
        </p:blipFill>
        <p:spPr>
          <a:xfrm>
            <a:off x="0" y="0"/>
            <a:ext cx="3307800" cy="5143500"/>
          </a:xfrm>
          <a:prstGeom prst="rect">
            <a:avLst/>
          </a:prstGeom>
        </p:spPr>
      </p:pic>
      <p:pic>
        <p:nvPicPr>
          <p:cNvPr id="288" name="Google Shape;288;p40"/>
          <p:cNvPicPr preferRelativeResize="0"/>
          <p:nvPr/>
        </p:nvPicPr>
        <p:blipFill>
          <a:blip r:embed="rId4">
            <a:alphaModFix/>
          </a:blip>
          <a:stretch>
            <a:fillRect/>
          </a:stretch>
        </p:blipFill>
        <p:spPr>
          <a:xfrm rot="5400000">
            <a:off x="8165525" y="406875"/>
            <a:ext cx="265251" cy="265251"/>
          </a:xfrm>
          <a:prstGeom prst="rect">
            <a:avLst/>
          </a:prstGeom>
          <a:noFill/>
          <a:ln>
            <a:noFill/>
          </a:ln>
        </p:spPr>
      </p:pic>
      <p:sp>
        <p:nvSpPr>
          <p:cNvPr id="289" name="Google Shape;289;p40"/>
          <p:cNvSpPr/>
          <p:nvPr/>
        </p:nvSpPr>
        <p:spPr>
          <a:xfrm flipH="1">
            <a:off x="817724" y="3350"/>
            <a:ext cx="2529900" cy="5143500"/>
          </a:xfrm>
          <a:prstGeom prst="rect">
            <a:avLst/>
          </a:prstGeom>
          <a:gradFill>
            <a:gsLst>
              <a:gs pos="0">
                <a:schemeClr val="lt1"/>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0"/>
          <p:cNvSpPr/>
          <p:nvPr/>
        </p:nvSpPr>
        <p:spPr>
          <a:xfrm flipH="1">
            <a:off x="2627082" y="3350"/>
            <a:ext cx="8352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40"/>
          <p:cNvCxnSpPr>
            <a:endCxn id="288" idx="2"/>
          </p:cNvCxnSpPr>
          <p:nvPr/>
        </p:nvCxnSpPr>
        <p:spPr>
          <a:xfrm>
            <a:off x="1925" y="539500"/>
            <a:ext cx="8163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NEED LONGER TEXT?</a:t>
            </a:r>
            <a:endParaRPr/>
          </a:p>
        </p:txBody>
      </p:sp>
      <p:sp>
        <p:nvSpPr>
          <p:cNvPr id="297" name="Google Shape;297;p41"/>
          <p:cNvSpPr txBox="1">
            <a:spLocks noGrp="1"/>
          </p:cNvSpPr>
          <p:nvPr>
            <p:ph type="subTitle" idx="1"/>
          </p:nvPr>
        </p:nvSpPr>
        <p:spPr>
          <a:xfrm>
            <a:off x="4298852" y="1444025"/>
            <a:ext cx="3316200" cy="26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298" name="Google Shape;298;p41"/>
          <p:cNvSpPr txBox="1">
            <a:spLocks noGrp="1"/>
          </p:cNvSpPr>
          <p:nvPr>
            <p:ph type="subTitle" idx="2"/>
          </p:nvPr>
        </p:nvSpPr>
        <p:spPr>
          <a:xfrm>
            <a:off x="720000" y="1444025"/>
            <a:ext cx="3316200" cy="26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2"/>
          <p:cNvSpPr txBox="1">
            <a:spLocks noGrp="1"/>
          </p:cNvSpPr>
          <p:nvPr>
            <p:ph type="title"/>
          </p:nvPr>
        </p:nvSpPr>
        <p:spPr>
          <a:xfrm>
            <a:off x="720000" y="445025"/>
            <a:ext cx="4007400" cy="11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SLIDE TITLE GOES HERE!</a:t>
            </a:r>
            <a:endParaRPr/>
          </a:p>
        </p:txBody>
      </p:sp>
      <p:sp>
        <p:nvSpPr>
          <p:cNvPr id="304" name="Google Shape;304;p42"/>
          <p:cNvSpPr txBox="1">
            <a:spLocks noGrp="1"/>
          </p:cNvSpPr>
          <p:nvPr>
            <p:ph type="subTitle" idx="1"/>
          </p:nvPr>
        </p:nvSpPr>
        <p:spPr>
          <a:xfrm>
            <a:off x="720000" y="1881550"/>
            <a:ext cx="4007400" cy="195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pic>
        <p:nvPicPr>
          <p:cNvPr id="305" name="Google Shape;305;p42"/>
          <p:cNvPicPr preferRelativeResize="0">
            <a:picLocks noGrp="1"/>
          </p:cNvPicPr>
          <p:nvPr>
            <p:ph type="pic" idx="2"/>
          </p:nvPr>
        </p:nvPicPr>
        <p:blipFill rotWithShape="1">
          <a:blip r:embed="rId3">
            <a:alphaModFix/>
          </a:blip>
          <a:srcRect r="31558"/>
          <a:stretch/>
        </p:blipFill>
        <p:spPr>
          <a:xfrm>
            <a:off x="5623754" y="0"/>
            <a:ext cx="3520347" cy="5143500"/>
          </a:xfrm>
          <a:prstGeom prst="rect">
            <a:avLst/>
          </a:prstGeom>
          <a:noFill/>
          <a:ln>
            <a:noFill/>
          </a:ln>
        </p:spPr>
      </p:pic>
      <p:sp>
        <p:nvSpPr>
          <p:cNvPr id="306" name="Google Shape;306;p42"/>
          <p:cNvSpPr/>
          <p:nvPr/>
        </p:nvSpPr>
        <p:spPr>
          <a:xfrm>
            <a:off x="5544942" y="3350"/>
            <a:ext cx="28077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2"/>
          <p:cNvSpPr/>
          <p:nvPr/>
        </p:nvSpPr>
        <p:spPr>
          <a:xfrm>
            <a:off x="5417700" y="3350"/>
            <a:ext cx="927000" cy="5143500"/>
          </a:xfrm>
          <a:prstGeom prst="rect">
            <a:avLst/>
          </a:prstGeom>
          <a:gradFill>
            <a:gsLst>
              <a:gs pos="0">
                <a:schemeClr val="lt1"/>
              </a:gs>
              <a:gs pos="100000">
                <a:srgbClr val="384957">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8" name="Google Shape;308;p42"/>
          <p:cNvCxnSpPr>
            <a:endCxn id="309" idx="2"/>
          </p:cNvCxnSpPr>
          <p:nvPr/>
        </p:nvCxnSpPr>
        <p:spPr>
          <a:xfrm rot="10800000">
            <a:off x="978475" y="4604000"/>
            <a:ext cx="8165100" cy="0"/>
          </a:xfrm>
          <a:prstGeom prst="straightConnector1">
            <a:avLst/>
          </a:prstGeom>
          <a:noFill/>
          <a:ln w="9525" cap="flat" cmpd="sng">
            <a:solidFill>
              <a:schemeClr val="dk1"/>
            </a:solidFill>
            <a:prstDash val="solid"/>
            <a:round/>
            <a:headEnd type="none" w="med" len="med"/>
            <a:tailEnd type="none" w="med" len="med"/>
          </a:ln>
        </p:spPr>
      </p:cxnSp>
      <p:pic>
        <p:nvPicPr>
          <p:cNvPr id="309" name="Google Shape;309;p42"/>
          <p:cNvPicPr preferRelativeResize="0"/>
          <p:nvPr/>
        </p:nvPicPr>
        <p:blipFill>
          <a:blip r:embed="rId4">
            <a:alphaModFix/>
          </a:blip>
          <a:stretch>
            <a:fillRect/>
          </a:stretch>
        </p:blipFill>
        <p:spPr>
          <a:xfrm rot="-5400000">
            <a:off x="713225" y="4471375"/>
            <a:ext cx="265251" cy="265251"/>
          </a:xfrm>
          <a:prstGeom prst="rect">
            <a:avLst/>
          </a:prstGeom>
          <a:noFill/>
          <a:ln>
            <a:noFill/>
          </a:ln>
        </p:spPr>
      </p:pic>
    </p:spTree>
  </p:cSld>
  <p:clrMapOvr>
    <a:masterClrMapping/>
  </p:clrMapOvr>
</p:sld>
</file>

<file path=ppt/theme/theme1.xml><?xml version="1.0" encoding="utf-8"?>
<a:theme xmlns:a="http://schemas.openxmlformats.org/drawingml/2006/main" name="Plane Flying in the Sky by Slidesgo">
  <a:themeElements>
    <a:clrScheme name="Simple Light">
      <a:dk1>
        <a:srgbClr val="FFFFFF"/>
      </a:dk1>
      <a:lt1>
        <a:srgbClr val="384957"/>
      </a:lt1>
      <a:dk2>
        <a:srgbClr val="DBEE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TotalTime>
  <Words>2265</Words>
  <Application>Microsoft Macintosh PowerPoint</Application>
  <PresentationFormat>On-screen Show (16:9)</PresentationFormat>
  <Paragraphs>365</Paragraphs>
  <Slides>58</Slides>
  <Notes>57</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58</vt:i4>
      </vt:variant>
    </vt:vector>
  </HeadingPairs>
  <TitlesOfParts>
    <vt:vector size="75" baseType="lpstr">
      <vt:lpstr>Lexend Deca Light</vt:lpstr>
      <vt:lpstr>Alata</vt:lpstr>
      <vt:lpstr>Nunito Light</vt:lpstr>
      <vt:lpstr>Calibri</vt:lpstr>
      <vt:lpstr>Lexend Deca</vt:lpstr>
      <vt:lpstr>Wingdings</vt:lpstr>
      <vt:lpstr>Anaheim</vt:lpstr>
      <vt:lpstr>Cambria</vt:lpstr>
      <vt:lpstr>Proxima Nova Semibold</vt:lpstr>
      <vt:lpstr>Proxima Nova</vt:lpstr>
      <vt:lpstr>Bebas Neue</vt:lpstr>
      <vt:lpstr>Arial</vt:lpstr>
      <vt:lpstr>PT Sans</vt:lpstr>
      <vt:lpstr>Roboto Medium</vt:lpstr>
      <vt:lpstr>Amatic SC</vt:lpstr>
      <vt:lpstr>Plane Flying in the Sky by Slidesgo</vt:lpstr>
      <vt:lpstr>Slidesgo Final Pages</vt:lpstr>
      <vt:lpstr>PLANE FLYING IN THE SKY</vt:lpstr>
      <vt:lpstr>Distribution Of Data</vt:lpstr>
      <vt:lpstr>Correlation Matrix of dataset</vt:lpstr>
      <vt:lpstr>What is the general level of satisfaction among passengers within the dataset?</vt:lpstr>
      <vt:lpstr>TABLE OF CONTENTS</vt:lpstr>
      <vt:lpstr>WHOA!</vt:lpstr>
      <vt:lpstr>NAME OF THE SECTION</vt:lpstr>
      <vt:lpstr>DO YOU NEED LONGER TEXT?</vt:lpstr>
      <vt:lpstr>THE SLIDE TITLE GOES HERE!</vt:lpstr>
      <vt:lpstr>YOU NEED TO DIVIDE THE CONTENT</vt:lpstr>
      <vt:lpstr>HERE ARE THREE IMPORTANT IDEAS</vt:lpstr>
      <vt:lpstr>DIVIDE THE CONTENT IN FOUR IDEAS</vt:lpstr>
      <vt:lpstr>REVIEWING CONCEPTS IS A GOOD IDEA</vt:lpstr>
      <vt:lpstr>AWESOME WORDS</vt:lpstr>
      <vt:lpstr>—SOMEONE FAMOUS</vt:lpstr>
      <vt:lpstr>A PICTURE IS WORTH A THOUSAND WORDS</vt:lpstr>
      <vt:lpstr>A PICTURE ALWAYS REINFORCES  THE CONCEPT</vt:lpstr>
      <vt:lpstr>300,000</vt:lpstr>
      <vt:lpstr>9h 55m 23s</vt:lpstr>
      <vt:lpstr>LET’S USE SOME PERCENTAGES</vt:lpstr>
      <vt:lpstr>COMPUTER MOCKUP</vt:lpstr>
      <vt:lpstr>TABLET MOCKUP</vt:lpstr>
      <vt:lpstr>PHONE MOCKUP</vt:lpstr>
      <vt:lpstr>NEXT FLIGHTS</vt:lpstr>
      <vt:lpstr>STEPS TO HAVE A GOOD FLIGHT</vt:lpstr>
      <vt:lpstr>ORGANIZING THE FLIGHT</vt:lpstr>
      <vt:lpstr>TRAVEL HISTORY</vt:lpstr>
      <vt:lpstr>FLIGHT PRICE</vt:lpstr>
      <vt:lpstr>OUR TEAM</vt:lpstr>
      <vt:lpstr>STAFF ON BOARD</vt:lpstr>
      <vt:lpstr>THE HISTORY OF AVIATION</vt:lpstr>
      <vt:lpstr>WORKING IN AVIATION</vt:lpstr>
      <vt:lpstr>TRIP SCHEDULE</vt:lpstr>
      <vt:lpstr>FLIGHTS THIS MONTH</vt:lpstr>
      <vt:lpstr>RECOMMENDATIONS</vt:lpstr>
      <vt:lpstr>PARTS OF AN AIRPLANE</vt:lpstr>
      <vt:lpstr>THANKS!</vt:lpstr>
      <vt:lpstr>ICON PACK</vt:lpstr>
      <vt:lpstr>ALTERNATIVE RESOURCES: AI</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PLANE FLYING IN THE SKY</dc:title>
  <cp:lastModifiedBy>Tamilvanan, Vaishnavi</cp:lastModifiedBy>
  <cp:revision>9</cp:revision>
  <dcterms:modified xsi:type="dcterms:W3CDTF">2024-03-27T13:29:43Z</dcterms:modified>
</cp:coreProperties>
</file>